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1" r:id="rId5"/>
    <p:sldId id="267" r:id="rId6"/>
    <p:sldId id="268" r:id="rId7"/>
    <p:sldId id="320" r:id="rId8"/>
    <p:sldId id="316" r:id="rId9"/>
    <p:sldId id="317" r:id="rId10"/>
    <p:sldId id="318" r:id="rId11"/>
    <p:sldId id="319" r:id="rId12"/>
    <p:sldId id="257" r:id="rId13"/>
    <p:sldId id="314" r:id="rId14"/>
    <p:sldId id="311" r:id="rId15"/>
    <p:sldId id="315" r:id="rId16"/>
    <p:sldId id="321" r:id="rId17"/>
    <p:sldId id="322" r:id="rId18"/>
    <p:sldId id="283" r:id="rId19"/>
    <p:sldId id="327" r:id="rId20"/>
    <p:sldId id="324" r:id="rId21"/>
    <p:sldId id="325" r:id="rId22"/>
    <p:sldId id="326" r:id="rId23"/>
    <p:sldId id="289" r:id="rId24"/>
    <p:sldId id="284" r:id="rId25"/>
    <p:sldId id="290" r:id="rId26"/>
    <p:sldId id="330" r:id="rId27"/>
    <p:sldId id="291" r:id="rId28"/>
    <p:sldId id="292" r:id="rId29"/>
    <p:sldId id="335" r:id="rId30"/>
    <p:sldId id="334" r:id="rId31"/>
    <p:sldId id="265" r:id="rId32"/>
    <p:sldId id="332" r:id="rId33"/>
    <p:sldId id="269" r:id="rId34"/>
    <p:sldId id="270" r:id="rId35"/>
    <p:sldId id="271" r:id="rId36"/>
    <p:sldId id="272" r:id="rId37"/>
    <p:sldId id="273" r:id="rId38"/>
    <p:sldId id="336" r:id="rId39"/>
    <p:sldId id="303" r:id="rId40"/>
    <p:sldId id="304" r:id="rId41"/>
    <p:sldId id="305" r:id="rId42"/>
    <p:sldId id="308" r:id="rId43"/>
    <p:sldId id="306" r:id="rId44"/>
    <p:sldId id="309" r:id="rId45"/>
    <p:sldId id="307" r:id="rId46"/>
    <p:sldId id="310" r:id="rId47"/>
    <p:sldId id="337" r:id="rId48"/>
    <p:sldId id="328"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9" d="100"/>
          <a:sy n="79" d="100"/>
        </p:scale>
        <p:origin x="-400"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20/11/17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20/11/17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20/11/17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20/11/17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20/11/17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20/11/17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20/11/17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20/11/17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20/11/17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20/11/17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20/11/17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20/11/17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Angels’ Big Entrance</a:t>
            </a:r>
            <a:endParaRPr lang="en-US" dirty="0"/>
          </a:p>
        </p:txBody>
      </p:sp>
    </p:spTree>
    <p:extLst>
      <p:ext uri="{BB962C8B-B14F-4D97-AF65-F5344CB8AC3E}">
        <p14:creationId xmlns:p14="http://schemas.microsoft.com/office/powerpoint/2010/main" val="1826120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41353" y="-1"/>
            <a:ext cx="12509641" cy="6466748"/>
          </a:xfrm>
          <a:prstGeom prst="rect">
            <a:avLst/>
          </a:prstGeom>
        </p:spPr>
      </p:pic>
      <p:sp>
        <p:nvSpPr>
          <p:cNvPr id="2" name="Title 1"/>
          <p:cNvSpPr>
            <a:spLocks noGrp="1"/>
          </p:cNvSpPr>
          <p:nvPr>
            <p:ph type="ctrTitle"/>
          </p:nvPr>
        </p:nvSpPr>
        <p:spPr>
          <a:xfrm>
            <a:off x="236260" y="295285"/>
            <a:ext cx="8682555" cy="3986351"/>
          </a:xfrm>
        </p:spPr>
        <p:txBody>
          <a:bodyPr anchor="t">
            <a:normAutofit/>
          </a:bodyPr>
          <a:lstStyle/>
          <a:p>
            <a:pPr hangingPunct="0"/>
            <a:r>
              <a:rPr lang="en-US" dirty="0"/>
              <a:t>Glorious now, behold Him arise, </a:t>
            </a:r>
            <a:r>
              <a:rPr lang="en-NZ" dirty="0"/>
              <a:t/>
            </a:r>
            <a:br>
              <a:rPr lang="en-NZ" dirty="0"/>
            </a:br>
            <a:r>
              <a:rPr lang="en-US" dirty="0"/>
              <a:t>King, and God, and sacrifice!</a:t>
            </a:r>
            <a:r>
              <a:rPr lang="en-NZ" dirty="0"/>
              <a:t/>
            </a:r>
            <a:br>
              <a:rPr lang="en-NZ" dirty="0"/>
            </a:br>
            <a:r>
              <a:rPr lang="en-US" dirty="0"/>
              <a:t>Heaven sings ‘Alleluia’,</a:t>
            </a:r>
            <a:r>
              <a:rPr lang="en-NZ" dirty="0"/>
              <a:t/>
            </a:r>
            <a:br>
              <a:rPr lang="en-NZ" dirty="0"/>
            </a:br>
            <a:r>
              <a:rPr lang="en-US" dirty="0"/>
              <a:t>‘Alleluia’ the earth replies</a:t>
            </a:r>
            <a:endParaRPr lang="en-NZ" dirty="0"/>
          </a:p>
        </p:txBody>
      </p:sp>
    </p:spTree>
    <p:extLst>
      <p:ext uri="{BB962C8B-B14F-4D97-AF65-F5344CB8AC3E}">
        <p14:creationId xmlns:p14="http://schemas.microsoft.com/office/powerpoint/2010/main" val="172637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41353" y="-1"/>
            <a:ext cx="12509641" cy="6466748"/>
          </a:xfrm>
          <a:prstGeom prst="rect">
            <a:avLst/>
          </a:prstGeom>
        </p:spPr>
      </p:pic>
      <p:sp>
        <p:nvSpPr>
          <p:cNvPr id="2" name="Title 1"/>
          <p:cNvSpPr>
            <a:spLocks noGrp="1"/>
          </p:cNvSpPr>
          <p:nvPr>
            <p:ph type="ctrTitle"/>
          </p:nvPr>
        </p:nvSpPr>
        <p:spPr>
          <a:xfrm>
            <a:off x="236260" y="295285"/>
            <a:ext cx="8682555" cy="3986351"/>
          </a:xfrm>
        </p:spPr>
        <p:txBody>
          <a:bodyPr anchor="t">
            <a:normAutofit/>
          </a:bodyPr>
          <a:lstStyle/>
          <a:p>
            <a:pPr hangingPunct="0"/>
            <a:r>
              <a:rPr lang="en-US" b="1" dirty="0"/>
              <a:t>O … star of wonder, star of night,</a:t>
            </a:r>
            <a:r>
              <a:rPr lang="en-NZ" dirty="0"/>
              <a:t/>
            </a:r>
            <a:br>
              <a:rPr lang="en-NZ" dirty="0"/>
            </a:br>
            <a:r>
              <a:rPr lang="en-US" b="1" dirty="0"/>
              <a:t>star with royal beauty bright,</a:t>
            </a:r>
            <a:r>
              <a:rPr lang="en-NZ" dirty="0"/>
              <a:t/>
            </a:r>
            <a:br>
              <a:rPr lang="en-NZ" dirty="0"/>
            </a:br>
            <a:r>
              <a:rPr lang="en-US" b="1" dirty="0"/>
              <a:t>westward leading, still proceeding,</a:t>
            </a:r>
            <a:r>
              <a:rPr lang="en-NZ" dirty="0"/>
              <a:t/>
            </a:r>
            <a:br>
              <a:rPr lang="en-NZ" dirty="0"/>
            </a:br>
            <a:r>
              <a:rPr lang="en-US" b="1" dirty="0"/>
              <a:t>guide us to thy perfect </a:t>
            </a:r>
            <a:r>
              <a:rPr lang="en-US" b="1" dirty="0" smtClean="0"/>
              <a:t>light</a:t>
            </a:r>
            <a:endParaRPr lang="en-NZ" dirty="0"/>
          </a:p>
        </p:txBody>
      </p:sp>
    </p:spTree>
    <p:extLst>
      <p:ext uri="{BB962C8B-B14F-4D97-AF65-F5344CB8AC3E}">
        <p14:creationId xmlns:p14="http://schemas.microsoft.com/office/powerpoint/2010/main" val="3810970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96875"/>
            <a:ext cx="7772400" cy="1470025"/>
          </a:xfrm>
        </p:spPr>
        <p:txBody>
          <a:bodyPr/>
          <a:lstStyle/>
          <a:p>
            <a:endParaRPr lang="en-US"/>
          </a:p>
        </p:txBody>
      </p:sp>
      <p:pic>
        <p:nvPicPr>
          <p:cNvPr id="6" name="Picture 5"/>
          <p:cNvPicPr>
            <a:picLocks noChangeAspect="1"/>
          </p:cNvPicPr>
          <p:nvPr/>
        </p:nvPicPr>
        <p:blipFill>
          <a:blip r:embed="rId2"/>
          <a:stretch>
            <a:fillRect/>
          </a:stretch>
        </p:blipFill>
        <p:spPr>
          <a:xfrm>
            <a:off x="-122890" y="-197947"/>
            <a:ext cx="9266890" cy="6177927"/>
          </a:xfrm>
          <a:prstGeom prst="rect">
            <a:avLst/>
          </a:prstGeom>
        </p:spPr>
      </p:pic>
    </p:spTree>
    <p:extLst>
      <p:ext uri="{BB962C8B-B14F-4D97-AF65-F5344CB8AC3E}">
        <p14:creationId xmlns:p14="http://schemas.microsoft.com/office/powerpoint/2010/main" val="2456110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6260" y="295285"/>
            <a:ext cx="8682555" cy="3986351"/>
          </a:xfrm>
        </p:spPr>
        <p:txBody>
          <a:bodyPr anchor="t"/>
          <a:lstStyle/>
          <a:p>
            <a:endParaRPr lang="en-US" dirty="0"/>
          </a:p>
        </p:txBody>
      </p:sp>
      <p:pic>
        <p:nvPicPr>
          <p:cNvPr id="3" name="Picture 2"/>
          <p:cNvPicPr>
            <a:picLocks noChangeAspect="1"/>
          </p:cNvPicPr>
          <p:nvPr/>
        </p:nvPicPr>
        <p:blipFill rotWithShape="1">
          <a:blip r:embed="rId2"/>
          <a:srcRect b="33484"/>
          <a:stretch/>
        </p:blipFill>
        <p:spPr>
          <a:xfrm>
            <a:off x="-2088393" y="-1"/>
            <a:ext cx="13998004" cy="6127751"/>
          </a:xfrm>
          <a:prstGeom prst="rect">
            <a:avLst/>
          </a:prstGeom>
        </p:spPr>
      </p:pic>
    </p:spTree>
    <p:extLst>
      <p:ext uri="{BB962C8B-B14F-4D97-AF65-F5344CB8AC3E}">
        <p14:creationId xmlns:p14="http://schemas.microsoft.com/office/powerpoint/2010/main" val="4178637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33484"/>
          <a:stretch/>
        </p:blipFill>
        <p:spPr>
          <a:xfrm>
            <a:off x="-2088393" y="-1"/>
            <a:ext cx="13998004" cy="6127751"/>
          </a:xfrm>
          <a:prstGeom prst="rect">
            <a:avLst/>
          </a:prstGeom>
        </p:spPr>
      </p:pic>
      <p:sp>
        <p:nvSpPr>
          <p:cNvPr id="2" name="Title 1"/>
          <p:cNvSpPr>
            <a:spLocks noGrp="1"/>
          </p:cNvSpPr>
          <p:nvPr>
            <p:ph type="ctrTitle"/>
          </p:nvPr>
        </p:nvSpPr>
        <p:spPr>
          <a:xfrm>
            <a:off x="236261" y="295285"/>
            <a:ext cx="8431490" cy="4911715"/>
          </a:xfrm>
        </p:spPr>
        <p:txBody>
          <a:bodyPr anchor="t">
            <a:normAutofit fontScale="90000"/>
          </a:bodyPr>
          <a:lstStyle/>
          <a:p>
            <a:r>
              <a:rPr lang="en-NZ" dirty="0"/>
              <a:t>And did you see Him little star,</a:t>
            </a:r>
            <a:br>
              <a:rPr lang="en-NZ" dirty="0"/>
            </a:br>
            <a:r>
              <a:rPr lang="en-NZ" dirty="0"/>
              <a:t>long, long ago?</a:t>
            </a:r>
            <a:br>
              <a:rPr lang="en-NZ" dirty="0"/>
            </a:br>
            <a:r>
              <a:rPr lang="en-NZ" dirty="0"/>
              <a:t>and was it you, I wonder, shone</a:t>
            </a:r>
            <a:br>
              <a:rPr lang="en-NZ" dirty="0"/>
            </a:br>
            <a:r>
              <a:rPr lang="en-NZ" dirty="0"/>
              <a:t>on manger low?</a:t>
            </a:r>
            <a:br>
              <a:rPr lang="en-NZ" dirty="0"/>
            </a:br>
            <a:r>
              <a:rPr lang="en-NZ" dirty="0"/>
              <a:t>And did you see the shepherd men,</a:t>
            </a:r>
            <a:br>
              <a:rPr lang="en-NZ" dirty="0"/>
            </a:br>
            <a:r>
              <a:rPr lang="en-NZ" dirty="0"/>
              <a:t>when angels sang?</a:t>
            </a:r>
            <a:br>
              <a:rPr lang="en-NZ" dirty="0"/>
            </a:br>
            <a:r>
              <a:rPr lang="en-NZ" dirty="0"/>
              <a:t>‘Peace on the earth, goodwill to all,’</a:t>
            </a:r>
            <a:br>
              <a:rPr lang="en-NZ" dirty="0"/>
            </a:br>
            <a:r>
              <a:rPr lang="en-NZ" dirty="0"/>
              <a:t>the message rang.</a:t>
            </a:r>
          </a:p>
        </p:txBody>
      </p:sp>
    </p:spTree>
    <p:extLst>
      <p:ext uri="{BB962C8B-B14F-4D97-AF65-F5344CB8AC3E}">
        <p14:creationId xmlns:p14="http://schemas.microsoft.com/office/powerpoint/2010/main" val="16096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33484"/>
          <a:stretch/>
        </p:blipFill>
        <p:spPr>
          <a:xfrm>
            <a:off x="-2088393" y="-1"/>
            <a:ext cx="13998004" cy="6127751"/>
          </a:xfrm>
          <a:prstGeom prst="rect">
            <a:avLst/>
          </a:prstGeom>
        </p:spPr>
      </p:pic>
      <p:sp>
        <p:nvSpPr>
          <p:cNvPr id="2" name="Title 1"/>
          <p:cNvSpPr>
            <a:spLocks noGrp="1"/>
          </p:cNvSpPr>
          <p:nvPr>
            <p:ph type="ctrTitle"/>
          </p:nvPr>
        </p:nvSpPr>
        <p:spPr>
          <a:xfrm>
            <a:off x="236261" y="295285"/>
            <a:ext cx="8431490" cy="4911715"/>
          </a:xfrm>
        </p:spPr>
        <p:txBody>
          <a:bodyPr anchor="t">
            <a:normAutofit fontScale="90000"/>
          </a:bodyPr>
          <a:lstStyle/>
          <a:p>
            <a:r>
              <a:rPr lang="en-NZ" dirty="0"/>
              <a:t>And did you guide the three wise kings</a:t>
            </a:r>
            <a:br>
              <a:rPr lang="en-NZ" dirty="0"/>
            </a:br>
            <a:r>
              <a:rPr lang="en-NZ" dirty="0"/>
              <a:t>with shining light?</a:t>
            </a:r>
            <a:br>
              <a:rPr lang="en-NZ" dirty="0"/>
            </a:br>
            <a:r>
              <a:rPr lang="en-NZ" dirty="0"/>
              <a:t>and bring them to the holy Child</a:t>
            </a:r>
            <a:br>
              <a:rPr lang="en-NZ" dirty="0"/>
            </a:br>
            <a:r>
              <a:rPr lang="en-NZ" dirty="0"/>
              <a:t>on that great night?</a:t>
            </a:r>
            <a:br>
              <a:rPr lang="en-NZ" dirty="0"/>
            </a:br>
            <a:r>
              <a:rPr lang="en-NZ" dirty="0"/>
              <a:t>And will you still shine down on earth,</a:t>
            </a:r>
            <a:br>
              <a:rPr lang="en-NZ" dirty="0"/>
            </a:br>
            <a:r>
              <a:rPr lang="en-NZ" dirty="0"/>
              <a:t>though from afar,</a:t>
            </a:r>
            <a:br>
              <a:rPr lang="en-NZ" dirty="0"/>
            </a:br>
            <a:r>
              <a:rPr lang="en-NZ" dirty="0"/>
              <a:t>and lead us back to Bethlehem,</a:t>
            </a:r>
            <a:br>
              <a:rPr lang="en-NZ" dirty="0"/>
            </a:br>
            <a:r>
              <a:rPr lang="en-NZ" dirty="0"/>
              <a:t>O little star? </a:t>
            </a:r>
          </a:p>
        </p:txBody>
      </p:sp>
    </p:spTree>
    <p:extLst>
      <p:ext uri="{BB962C8B-B14F-4D97-AF65-F5344CB8AC3E}">
        <p14:creationId xmlns:p14="http://schemas.microsoft.com/office/powerpoint/2010/main" val="2467630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6260" y="295285"/>
            <a:ext cx="8682555" cy="3986351"/>
          </a:xfrm>
        </p:spPr>
        <p:txBody>
          <a:bodyPr anchor="t"/>
          <a:lstStyle/>
          <a:p>
            <a:endParaRPr lang="en-US" dirty="0"/>
          </a:p>
        </p:txBody>
      </p:sp>
      <p:pic>
        <p:nvPicPr>
          <p:cNvPr id="3" name="Picture 2"/>
          <p:cNvPicPr>
            <a:picLocks noChangeAspect="1"/>
          </p:cNvPicPr>
          <p:nvPr/>
        </p:nvPicPr>
        <p:blipFill rotWithShape="1">
          <a:blip r:embed="rId2"/>
          <a:srcRect b="33484"/>
          <a:stretch/>
        </p:blipFill>
        <p:spPr>
          <a:xfrm>
            <a:off x="-2088393" y="-1"/>
            <a:ext cx="13998004" cy="6127751"/>
          </a:xfrm>
          <a:prstGeom prst="rect">
            <a:avLst/>
          </a:prstGeom>
        </p:spPr>
      </p:pic>
    </p:spTree>
    <p:extLst>
      <p:ext uri="{BB962C8B-B14F-4D97-AF65-F5344CB8AC3E}">
        <p14:creationId xmlns:p14="http://schemas.microsoft.com/office/powerpoint/2010/main" val="2644827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6" name="Picture 5"/>
          <p:cNvPicPr>
            <a:picLocks noChangeAspect="1"/>
          </p:cNvPicPr>
          <p:nvPr/>
        </p:nvPicPr>
        <p:blipFill rotWithShape="1">
          <a:blip r:embed="rId2"/>
          <a:srcRect b="17778"/>
          <a:stretch/>
        </p:blipFill>
        <p:spPr>
          <a:xfrm>
            <a:off x="0" y="0"/>
            <a:ext cx="9144000" cy="5638800"/>
          </a:xfrm>
          <a:prstGeom prst="rect">
            <a:avLst/>
          </a:prstGeom>
        </p:spPr>
      </p:pic>
    </p:spTree>
    <p:extLst>
      <p:ext uri="{BB962C8B-B14F-4D97-AF65-F5344CB8AC3E}">
        <p14:creationId xmlns:p14="http://schemas.microsoft.com/office/powerpoint/2010/main" val="1981306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6260" y="295285"/>
            <a:ext cx="8682555" cy="3986351"/>
          </a:xfrm>
        </p:spPr>
        <p:txBody>
          <a:bodyPr anchor="t"/>
          <a:lstStyle/>
          <a:p>
            <a:endParaRPr lang="en-US" dirty="0"/>
          </a:p>
        </p:txBody>
      </p:sp>
      <p:pic>
        <p:nvPicPr>
          <p:cNvPr id="3" name="Picture 2" descr="Screen Shot 2017-11-20 at 7.59.5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763" y="0"/>
            <a:ext cx="7827052" cy="4411008"/>
          </a:xfrm>
          <a:prstGeom prst="rect">
            <a:avLst/>
          </a:prstGeom>
        </p:spPr>
      </p:pic>
    </p:spTree>
    <p:extLst>
      <p:ext uri="{BB962C8B-B14F-4D97-AF65-F5344CB8AC3E}">
        <p14:creationId xmlns:p14="http://schemas.microsoft.com/office/powerpoint/2010/main" val="832178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6260" y="295285"/>
            <a:ext cx="8682555" cy="3986351"/>
          </a:xfrm>
        </p:spPr>
        <p:txBody>
          <a:bodyPr anchor="t"/>
          <a:lstStyle/>
          <a:p>
            <a:endParaRPr lang="en-US" dirty="0"/>
          </a:p>
        </p:txBody>
      </p:sp>
      <p:pic>
        <p:nvPicPr>
          <p:cNvPr id="3" name="Picture 2"/>
          <p:cNvPicPr>
            <a:picLocks noChangeAspect="1"/>
          </p:cNvPicPr>
          <p:nvPr/>
        </p:nvPicPr>
        <p:blipFill>
          <a:blip r:embed="rId2"/>
          <a:stretch>
            <a:fillRect/>
          </a:stretch>
        </p:blipFill>
        <p:spPr>
          <a:xfrm>
            <a:off x="0" y="0"/>
            <a:ext cx="9144000" cy="5228216"/>
          </a:xfrm>
          <a:prstGeom prst="rect">
            <a:avLst/>
          </a:prstGeom>
        </p:spPr>
      </p:pic>
    </p:spTree>
    <p:extLst>
      <p:ext uri="{BB962C8B-B14F-4D97-AF65-F5344CB8AC3E}">
        <p14:creationId xmlns:p14="http://schemas.microsoft.com/office/powerpoint/2010/main" val="2158987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6" name="Picture 5"/>
          <p:cNvPicPr>
            <a:picLocks noChangeAspect="1"/>
          </p:cNvPicPr>
          <p:nvPr/>
        </p:nvPicPr>
        <p:blipFill rotWithShape="1">
          <a:blip r:embed="rId2"/>
          <a:srcRect b="17778"/>
          <a:stretch/>
        </p:blipFill>
        <p:spPr>
          <a:xfrm>
            <a:off x="0" y="0"/>
            <a:ext cx="9144000" cy="5638800"/>
          </a:xfrm>
          <a:prstGeom prst="rect">
            <a:avLst/>
          </a:prstGeom>
        </p:spPr>
      </p:pic>
    </p:spTree>
    <p:extLst>
      <p:ext uri="{BB962C8B-B14F-4D97-AF65-F5344CB8AC3E}">
        <p14:creationId xmlns:p14="http://schemas.microsoft.com/office/powerpoint/2010/main" val="2456110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33484"/>
          <a:stretch/>
        </p:blipFill>
        <p:spPr>
          <a:xfrm>
            <a:off x="-636809" y="-1"/>
            <a:ext cx="12546420" cy="5492307"/>
          </a:xfrm>
          <a:prstGeom prst="rect">
            <a:avLst/>
          </a:prstGeom>
        </p:spPr>
      </p:pic>
      <p:sp>
        <p:nvSpPr>
          <p:cNvPr id="2" name="Title 1"/>
          <p:cNvSpPr>
            <a:spLocks noGrp="1"/>
          </p:cNvSpPr>
          <p:nvPr>
            <p:ph type="ctrTitle"/>
          </p:nvPr>
        </p:nvSpPr>
        <p:spPr>
          <a:xfrm>
            <a:off x="236260" y="295285"/>
            <a:ext cx="8682555" cy="3986351"/>
          </a:xfrm>
        </p:spPr>
        <p:txBody>
          <a:bodyPr anchor="t">
            <a:normAutofit fontScale="90000"/>
          </a:bodyPr>
          <a:lstStyle/>
          <a:p>
            <a:pPr hangingPunct="0"/>
            <a:r>
              <a:rPr lang="en-US" dirty="0"/>
              <a:t>Away in a manger, no crib for a bed,</a:t>
            </a:r>
            <a:r>
              <a:rPr lang="en-NZ" dirty="0"/>
              <a:t/>
            </a:r>
            <a:br>
              <a:rPr lang="en-NZ" dirty="0"/>
            </a:br>
            <a:r>
              <a:rPr lang="en-US" dirty="0"/>
              <a:t>The little Lord Jesus </a:t>
            </a:r>
            <a:r>
              <a:rPr lang="en-US" dirty="0" smtClean="0"/>
              <a:t/>
            </a:r>
            <a:br>
              <a:rPr lang="en-US" dirty="0" smtClean="0"/>
            </a:br>
            <a:r>
              <a:rPr lang="en-US" dirty="0" smtClean="0"/>
              <a:t>laid </a:t>
            </a:r>
            <a:r>
              <a:rPr lang="en-US" dirty="0"/>
              <a:t>down his sweet head.</a:t>
            </a:r>
            <a:r>
              <a:rPr lang="en-NZ" dirty="0"/>
              <a:t/>
            </a:r>
            <a:br>
              <a:rPr lang="en-NZ" dirty="0"/>
            </a:br>
            <a:r>
              <a:rPr lang="en-US" dirty="0"/>
              <a:t>The stars in the bright sky </a:t>
            </a:r>
            <a:r>
              <a:rPr lang="en-US" dirty="0" smtClean="0"/>
              <a:t/>
            </a:r>
            <a:br>
              <a:rPr lang="en-US" dirty="0" smtClean="0"/>
            </a:br>
            <a:r>
              <a:rPr lang="en-US" dirty="0" smtClean="0"/>
              <a:t>looked </a:t>
            </a:r>
            <a:r>
              <a:rPr lang="en-US" dirty="0"/>
              <a:t>down where he lay,</a:t>
            </a:r>
            <a:r>
              <a:rPr lang="en-NZ" dirty="0"/>
              <a:t/>
            </a:r>
            <a:br>
              <a:rPr lang="en-NZ" dirty="0"/>
            </a:br>
            <a:r>
              <a:rPr lang="en-US" dirty="0"/>
              <a:t>	The little Lord Jesus </a:t>
            </a:r>
            <a:r>
              <a:rPr lang="en-US" dirty="0" smtClean="0"/>
              <a:t/>
            </a:r>
            <a:br>
              <a:rPr lang="en-US" dirty="0" smtClean="0"/>
            </a:br>
            <a:r>
              <a:rPr lang="en-US" dirty="0" smtClean="0"/>
              <a:t>asleep </a:t>
            </a:r>
            <a:r>
              <a:rPr lang="en-US" dirty="0"/>
              <a:t>on the hay.</a:t>
            </a:r>
            <a:r>
              <a:rPr lang="en-NZ" dirty="0"/>
              <a:t/>
            </a:r>
            <a:br>
              <a:rPr lang="en-NZ" dirty="0"/>
            </a:br>
            <a:endParaRPr lang="en-US" dirty="0"/>
          </a:p>
        </p:txBody>
      </p:sp>
    </p:spTree>
    <p:extLst>
      <p:ext uri="{BB962C8B-B14F-4D97-AF65-F5344CB8AC3E}">
        <p14:creationId xmlns:p14="http://schemas.microsoft.com/office/powerpoint/2010/main" val="3854731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33484"/>
          <a:stretch/>
        </p:blipFill>
        <p:spPr>
          <a:xfrm>
            <a:off x="-636809" y="-1"/>
            <a:ext cx="12546420" cy="5492307"/>
          </a:xfrm>
          <a:prstGeom prst="rect">
            <a:avLst/>
          </a:prstGeom>
        </p:spPr>
      </p:pic>
      <p:sp>
        <p:nvSpPr>
          <p:cNvPr id="2" name="Title 1"/>
          <p:cNvSpPr>
            <a:spLocks noGrp="1"/>
          </p:cNvSpPr>
          <p:nvPr>
            <p:ph type="ctrTitle"/>
          </p:nvPr>
        </p:nvSpPr>
        <p:spPr>
          <a:xfrm>
            <a:off x="236260" y="295285"/>
            <a:ext cx="8682555" cy="3986351"/>
          </a:xfrm>
        </p:spPr>
        <p:txBody>
          <a:bodyPr anchor="t">
            <a:normAutofit fontScale="90000"/>
          </a:bodyPr>
          <a:lstStyle/>
          <a:p>
            <a:pPr hangingPunct="0"/>
            <a:r>
              <a:rPr lang="en-US" dirty="0"/>
              <a:t>The cattle are lowing, the baby awakes,</a:t>
            </a:r>
            <a:r>
              <a:rPr lang="en-NZ" dirty="0"/>
              <a:t/>
            </a:r>
            <a:br>
              <a:rPr lang="en-NZ" dirty="0"/>
            </a:br>
            <a:r>
              <a:rPr lang="en-US" dirty="0"/>
              <a:t>But little Lord Jesus no crying he makes.</a:t>
            </a:r>
            <a:r>
              <a:rPr lang="en-NZ" dirty="0"/>
              <a:t/>
            </a:r>
            <a:br>
              <a:rPr lang="en-NZ" dirty="0"/>
            </a:br>
            <a:r>
              <a:rPr lang="en-US" dirty="0"/>
              <a:t>I love thee, Lord Jesus</a:t>
            </a:r>
            <a:r>
              <a:rPr lang="en-US" dirty="0" smtClean="0"/>
              <a:t>!</a:t>
            </a:r>
            <a:br>
              <a:rPr lang="en-US" dirty="0" smtClean="0"/>
            </a:br>
            <a:r>
              <a:rPr lang="en-US" dirty="0" smtClean="0"/>
              <a:t> </a:t>
            </a:r>
            <a:r>
              <a:rPr lang="en-US" dirty="0"/>
              <a:t>Look down from the sky,</a:t>
            </a:r>
            <a:r>
              <a:rPr lang="en-NZ" dirty="0"/>
              <a:t/>
            </a:r>
            <a:br>
              <a:rPr lang="en-NZ" dirty="0"/>
            </a:br>
            <a:r>
              <a:rPr lang="en-US" dirty="0"/>
              <a:t>And stay by my side </a:t>
            </a:r>
            <a:r>
              <a:rPr lang="en-US" dirty="0" smtClean="0"/>
              <a:t/>
            </a:r>
            <a:br>
              <a:rPr lang="en-US" dirty="0" smtClean="0"/>
            </a:br>
            <a:r>
              <a:rPr lang="en-US" dirty="0" smtClean="0"/>
              <a:t>until </a:t>
            </a:r>
            <a:r>
              <a:rPr lang="en-US" dirty="0"/>
              <a:t>morning is nigh.</a:t>
            </a:r>
            <a:r>
              <a:rPr lang="en-NZ" dirty="0"/>
              <a:t> </a:t>
            </a:r>
            <a:endParaRPr lang="en-US" dirty="0"/>
          </a:p>
        </p:txBody>
      </p:sp>
    </p:spTree>
    <p:extLst>
      <p:ext uri="{BB962C8B-B14F-4D97-AF65-F5344CB8AC3E}">
        <p14:creationId xmlns:p14="http://schemas.microsoft.com/office/powerpoint/2010/main" val="272894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33484"/>
          <a:stretch/>
        </p:blipFill>
        <p:spPr>
          <a:xfrm>
            <a:off x="-636809" y="-1"/>
            <a:ext cx="12546420" cy="5492307"/>
          </a:xfrm>
          <a:prstGeom prst="rect">
            <a:avLst/>
          </a:prstGeom>
        </p:spPr>
      </p:pic>
      <p:sp>
        <p:nvSpPr>
          <p:cNvPr id="2" name="Title 1"/>
          <p:cNvSpPr>
            <a:spLocks noGrp="1"/>
          </p:cNvSpPr>
          <p:nvPr>
            <p:ph type="ctrTitle"/>
          </p:nvPr>
        </p:nvSpPr>
        <p:spPr>
          <a:xfrm>
            <a:off x="236260" y="295285"/>
            <a:ext cx="8682555" cy="3986351"/>
          </a:xfrm>
        </p:spPr>
        <p:txBody>
          <a:bodyPr anchor="t">
            <a:normAutofit fontScale="90000"/>
          </a:bodyPr>
          <a:lstStyle/>
          <a:p>
            <a:pPr hangingPunct="0"/>
            <a:r>
              <a:rPr lang="en-US" dirty="0"/>
              <a:t>Be near me, Lord Jesus; I ask thee to stay</a:t>
            </a:r>
            <a:r>
              <a:rPr lang="en-NZ" dirty="0"/>
              <a:t/>
            </a:r>
            <a:br>
              <a:rPr lang="en-NZ" dirty="0"/>
            </a:br>
            <a:r>
              <a:rPr lang="en-US" dirty="0"/>
              <a:t>Close by me forever, and love me, I pray.</a:t>
            </a:r>
            <a:r>
              <a:rPr lang="en-NZ" dirty="0"/>
              <a:t/>
            </a:r>
            <a:br>
              <a:rPr lang="en-NZ" dirty="0"/>
            </a:br>
            <a:r>
              <a:rPr lang="en-US" dirty="0"/>
              <a:t>Bless all the dear children </a:t>
            </a:r>
            <a:r>
              <a:rPr lang="en-US" dirty="0" smtClean="0"/>
              <a:t/>
            </a:r>
            <a:br>
              <a:rPr lang="en-US" dirty="0" smtClean="0"/>
            </a:br>
            <a:r>
              <a:rPr lang="en-US" dirty="0" smtClean="0"/>
              <a:t>in </a:t>
            </a:r>
            <a:r>
              <a:rPr lang="en-US" dirty="0"/>
              <a:t>thy tender care,</a:t>
            </a:r>
            <a:r>
              <a:rPr lang="en-NZ" dirty="0"/>
              <a:t/>
            </a:r>
            <a:br>
              <a:rPr lang="en-NZ" dirty="0"/>
            </a:br>
            <a:r>
              <a:rPr lang="en-US" dirty="0"/>
              <a:t>And fit us for heaven </a:t>
            </a:r>
            <a:r>
              <a:rPr lang="en-US" dirty="0" smtClean="0"/>
              <a:t/>
            </a:r>
            <a:br>
              <a:rPr lang="en-US" dirty="0" smtClean="0"/>
            </a:br>
            <a:r>
              <a:rPr lang="en-US" dirty="0" smtClean="0"/>
              <a:t>to </a:t>
            </a:r>
            <a:r>
              <a:rPr lang="en-US" dirty="0"/>
              <a:t>live with thee there.</a:t>
            </a:r>
            <a:endParaRPr lang="en-NZ" dirty="0"/>
          </a:p>
        </p:txBody>
      </p:sp>
    </p:spTree>
    <p:extLst>
      <p:ext uri="{BB962C8B-B14F-4D97-AF65-F5344CB8AC3E}">
        <p14:creationId xmlns:p14="http://schemas.microsoft.com/office/powerpoint/2010/main" val="1223235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0943" y="0"/>
            <a:ext cx="8458199" cy="5463164"/>
          </a:xfrm>
          <a:prstGeom prst="rect">
            <a:avLst/>
          </a:prstGeom>
        </p:spPr>
      </p:pic>
      <p:sp>
        <p:nvSpPr>
          <p:cNvPr id="2" name="Title 1"/>
          <p:cNvSpPr>
            <a:spLocks noGrp="1"/>
          </p:cNvSpPr>
          <p:nvPr>
            <p:ph type="ctrTitle"/>
          </p:nvPr>
        </p:nvSpPr>
        <p:spPr>
          <a:xfrm>
            <a:off x="360943" y="92956"/>
            <a:ext cx="8458199" cy="4867836"/>
          </a:xfrm>
        </p:spPr>
        <p:txBody>
          <a:bodyPr>
            <a:noAutofit/>
          </a:bodyPr>
          <a:lstStyle/>
          <a:p>
            <a:pPr algn="l"/>
            <a:r>
              <a:rPr lang="en-US" sz="5500" dirty="0" smtClean="0"/>
              <a:t>               You have</a:t>
            </a:r>
            <a:br>
              <a:rPr lang="en-US" sz="5500" dirty="0" smtClean="0"/>
            </a:br>
            <a:r>
              <a:rPr lang="en-US" sz="2200" dirty="0" smtClean="0"/>
              <a:t/>
            </a:r>
            <a:br>
              <a:rPr lang="en-US" sz="2200" dirty="0" smtClean="0"/>
            </a:br>
            <a:r>
              <a:rPr lang="en-US" sz="2200" dirty="0" smtClean="0"/>
              <a:t/>
            </a:r>
            <a:br>
              <a:rPr lang="en-US" sz="2200" dirty="0" smtClean="0"/>
            </a:br>
            <a:r>
              <a:rPr lang="en-US" sz="2200" dirty="0"/>
              <a:t/>
            </a:r>
            <a:br>
              <a:rPr lang="en-US" sz="2200" dirty="0"/>
            </a:br>
            <a:r>
              <a:rPr lang="en-US" sz="3300" dirty="0" smtClean="0"/>
              <a:t/>
            </a:r>
            <a:br>
              <a:rPr lang="en-US" sz="3300" dirty="0" smtClean="0"/>
            </a:br>
            <a:r>
              <a:rPr lang="en-US" sz="3300" dirty="0"/>
              <a:t/>
            </a:r>
            <a:br>
              <a:rPr lang="en-US" sz="3300" dirty="0"/>
            </a:br>
            <a:r>
              <a:rPr lang="en-US" sz="5500" dirty="0" smtClean="0"/>
              <a:t>       </a:t>
            </a:r>
            <a:r>
              <a:rPr lang="en-US" sz="9900" dirty="0" smtClean="0"/>
              <a:t>G</a:t>
            </a:r>
            <a:r>
              <a:rPr lang="en-US" sz="5500" dirty="0" smtClean="0"/>
              <a:t>OD -	 </a:t>
            </a:r>
            <a:endParaRPr lang="en-US" sz="5500" dirty="0"/>
          </a:p>
        </p:txBody>
      </p:sp>
    </p:spTree>
    <p:extLst>
      <p:ext uri="{BB962C8B-B14F-4D97-AF65-F5344CB8AC3E}">
        <p14:creationId xmlns:p14="http://schemas.microsoft.com/office/powerpoint/2010/main" val="4113779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713" y="0"/>
            <a:ext cx="9171713" cy="6858000"/>
          </a:xfrm>
          <a:prstGeom prst="rect">
            <a:avLst/>
          </a:prstGeom>
        </p:spPr>
      </p:pic>
      <p:sp>
        <p:nvSpPr>
          <p:cNvPr id="2" name="Title 1"/>
          <p:cNvSpPr>
            <a:spLocks noGrp="1"/>
          </p:cNvSpPr>
          <p:nvPr>
            <p:ph type="ctrTitle"/>
          </p:nvPr>
        </p:nvSpPr>
        <p:spPr>
          <a:xfrm>
            <a:off x="236260" y="295285"/>
            <a:ext cx="8682555" cy="4399751"/>
          </a:xfrm>
        </p:spPr>
        <p:txBody>
          <a:bodyPr anchor="t">
            <a:normAutofit fontScale="90000"/>
          </a:bodyPr>
          <a:lstStyle/>
          <a:p>
            <a:pPr hangingPunct="0"/>
            <a:r>
              <a:rPr lang="en-US" dirty="0"/>
              <a:t>The first Noel the angel did say </a:t>
            </a:r>
            <a:r>
              <a:rPr lang="en-NZ" dirty="0"/>
              <a:t/>
            </a:r>
            <a:br>
              <a:rPr lang="en-NZ" dirty="0"/>
            </a:br>
            <a:r>
              <a:rPr lang="en-US" dirty="0"/>
              <a:t>Was to certain poor shepherds </a:t>
            </a:r>
            <a:r>
              <a:rPr lang="en-NZ" dirty="0"/>
              <a:t/>
            </a:r>
            <a:br>
              <a:rPr lang="en-NZ" dirty="0"/>
            </a:br>
            <a:r>
              <a:rPr lang="en-US" dirty="0"/>
              <a:t>in fields where they lay: </a:t>
            </a:r>
            <a:r>
              <a:rPr lang="en-US" dirty="0" smtClean="0"/>
              <a:t> In </a:t>
            </a:r>
            <a:r>
              <a:rPr lang="en-US" dirty="0"/>
              <a:t>fields where they lay </a:t>
            </a:r>
            <a:r>
              <a:rPr lang="en-US" dirty="0" smtClean="0"/>
              <a:t/>
            </a:r>
            <a:br>
              <a:rPr lang="en-US" dirty="0" smtClean="0"/>
            </a:br>
            <a:r>
              <a:rPr lang="en-US" dirty="0" smtClean="0"/>
              <a:t>a </a:t>
            </a:r>
            <a:r>
              <a:rPr lang="en-US" dirty="0"/>
              <a:t>keeping their sheep </a:t>
            </a:r>
            <a:r>
              <a:rPr lang="en-US" dirty="0" smtClean="0"/>
              <a:t> on </a:t>
            </a:r>
            <a:r>
              <a:rPr lang="en-US" dirty="0"/>
              <a:t>a cold winter's night </a:t>
            </a:r>
            <a:r>
              <a:rPr lang="en-US" dirty="0" smtClean="0"/>
              <a:t/>
            </a:r>
            <a:br>
              <a:rPr lang="en-US" dirty="0" smtClean="0"/>
            </a:br>
            <a:r>
              <a:rPr lang="en-US" dirty="0" smtClean="0"/>
              <a:t>that </a:t>
            </a:r>
            <a:r>
              <a:rPr lang="en-US" dirty="0"/>
              <a:t>was so deep. </a:t>
            </a:r>
          </a:p>
        </p:txBody>
      </p:sp>
    </p:spTree>
    <p:extLst>
      <p:ext uri="{BB962C8B-B14F-4D97-AF65-F5344CB8AC3E}">
        <p14:creationId xmlns:p14="http://schemas.microsoft.com/office/powerpoint/2010/main" val="832178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713" y="0"/>
            <a:ext cx="9171713" cy="6858000"/>
          </a:xfrm>
          <a:prstGeom prst="rect">
            <a:avLst/>
          </a:prstGeom>
        </p:spPr>
      </p:pic>
      <p:sp>
        <p:nvSpPr>
          <p:cNvPr id="2" name="Title 1"/>
          <p:cNvSpPr>
            <a:spLocks noGrp="1"/>
          </p:cNvSpPr>
          <p:nvPr>
            <p:ph type="ctrTitle"/>
          </p:nvPr>
        </p:nvSpPr>
        <p:spPr>
          <a:xfrm>
            <a:off x="236260" y="295285"/>
            <a:ext cx="8682555" cy="4399751"/>
          </a:xfrm>
        </p:spPr>
        <p:txBody>
          <a:bodyPr anchor="t">
            <a:normAutofit/>
          </a:bodyPr>
          <a:lstStyle/>
          <a:p>
            <a:pPr hangingPunct="0"/>
            <a:r>
              <a:rPr lang="en-US" b="1" dirty="0"/>
              <a:t>Noel Noel </a:t>
            </a:r>
            <a:r>
              <a:rPr lang="en-US" b="1" dirty="0" smtClean="0"/>
              <a:t/>
            </a:r>
            <a:br>
              <a:rPr lang="en-US" b="1" dirty="0" smtClean="0"/>
            </a:br>
            <a:r>
              <a:rPr lang="en-US" b="1" dirty="0" smtClean="0"/>
              <a:t>Noel </a:t>
            </a:r>
            <a:r>
              <a:rPr lang="en-US" b="1" dirty="0"/>
              <a:t>Noel </a:t>
            </a:r>
            <a:r>
              <a:rPr lang="en-NZ" dirty="0"/>
              <a:t/>
            </a:r>
            <a:br>
              <a:rPr lang="en-NZ" dirty="0"/>
            </a:br>
            <a:r>
              <a:rPr lang="en-US" b="1" dirty="0"/>
              <a:t>Born is the King of </a:t>
            </a:r>
            <a:r>
              <a:rPr lang="en-US" b="1" dirty="0" smtClean="0"/>
              <a:t>Israel! </a:t>
            </a:r>
            <a:r>
              <a:rPr lang="en-NZ" dirty="0"/>
              <a:t/>
            </a:r>
            <a:br>
              <a:rPr lang="en-NZ" dirty="0"/>
            </a:br>
            <a:endParaRPr lang="en-US" dirty="0"/>
          </a:p>
        </p:txBody>
      </p:sp>
    </p:spTree>
    <p:extLst>
      <p:ext uri="{BB962C8B-B14F-4D97-AF65-F5344CB8AC3E}">
        <p14:creationId xmlns:p14="http://schemas.microsoft.com/office/powerpoint/2010/main" val="308906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0943" y="0"/>
            <a:ext cx="8458199" cy="5463164"/>
          </a:xfrm>
          <a:prstGeom prst="rect">
            <a:avLst/>
          </a:prstGeom>
        </p:spPr>
      </p:pic>
      <p:sp>
        <p:nvSpPr>
          <p:cNvPr id="2" name="Title 1"/>
          <p:cNvSpPr>
            <a:spLocks noGrp="1"/>
          </p:cNvSpPr>
          <p:nvPr>
            <p:ph type="ctrTitle"/>
          </p:nvPr>
        </p:nvSpPr>
        <p:spPr>
          <a:xfrm>
            <a:off x="360943" y="92956"/>
            <a:ext cx="8458199" cy="4867836"/>
          </a:xfrm>
        </p:spPr>
        <p:txBody>
          <a:bodyPr>
            <a:noAutofit/>
          </a:bodyPr>
          <a:lstStyle/>
          <a:p>
            <a:pPr algn="l"/>
            <a:r>
              <a:rPr lang="en-US" sz="5500" dirty="0" smtClean="0"/>
              <a:t>               You have</a:t>
            </a:r>
            <a:br>
              <a:rPr lang="en-US" sz="5500" dirty="0" smtClean="0"/>
            </a:br>
            <a:r>
              <a:rPr lang="en-US" sz="2200" dirty="0" smtClean="0"/>
              <a:t/>
            </a:r>
            <a:br>
              <a:rPr lang="en-US" sz="2200" dirty="0" smtClean="0"/>
            </a:br>
            <a:r>
              <a:rPr lang="en-US" sz="2200" dirty="0" smtClean="0"/>
              <a:t/>
            </a:r>
            <a:br>
              <a:rPr lang="en-US" sz="2200" dirty="0" smtClean="0"/>
            </a:br>
            <a:r>
              <a:rPr lang="en-US" sz="2200" dirty="0"/>
              <a:t/>
            </a:r>
            <a:br>
              <a:rPr lang="en-US" sz="2200" dirty="0"/>
            </a:br>
            <a:r>
              <a:rPr lang="en-US" sz="3300" dirty="0" smtClean="0"/>
              <a:t/>
            </a:r>
            <a:br>
              <a:rPr lang="en-US" sz="3300" dirty="0" smtClean="0"/>
            </a:br>
            <a:r>
              <a:rPr lang="en-US" sz="3300" dirty="0"/>
              <a:t/>
            </a:r>
            <a:br>
              <a:rPr lang="en-US" sz="3300" dirty="0"/>
            </a:br>
            <a:r>
              <a:rPr lang="en-US" sz="5500" dirty="0" smtClean="0"/>
              <a:t>       </a:t>
            </a:r>
            <a:r>
              <a:rPr lang="en-US" sz="9900" dirty="0" smtClean="0"/>
              <a:t>G</a:t>
            </a:r>
            <a:r>
              <a:rPr lang="en-US" sz="5500" dirty="0" smtClean="0"/>
              <a:t>OD -	 </a:t>
            </a:r>
            <a:endParaRPr lang="en-US" sz="5500" dirty="0"/>
          </a:p>
        </p:txBody>
      </p:sp>
    </p:spTree>
    <p:extLst>
      <p:ext uri="{BB962C8B-B14F-4D97-AF65-F5344CB8AC3E}">
        <p14:creationId xmlns:p14="http://schemas.microsoft.com/office/powerpoint/2010/main" val="617468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713" y="0"/>
            <a:ext cx="9171713" cy="6103331"/>
          </a:xfrm>
          <a:prstGeom prst="rect">
            <a:avLst/>
          </a:prstGeom>
        </p:spPr>
      </p:pic>
      <p:sp>
        <p:nvSpPr>
          <p:cNvPr id="2" name="Title 1"/>
          <p:cNvSpPr>
            <a:spLocks noGrp="1"/>
          </p:cNvSpPr>
          <p:nvPr>
            <p:ph type="ctrTitle"/>
          </p:nvPr>
        </p:nvSpPr>
        <p:spPr>
          <a:xfrm>
            <a:off x="236260" y="295285"/>
            <a:ext cx="8682555" cy="4399751"/>
          </a:xfrm>
        </p:spPr>
        <p:txBody>
          <a:bodyPr anchor="t">
            <a:normAutofit fontScale="90000"/>
          </a:bodyPr>
          <a:lstStyle/>
          <a:p>
            <a:pPr hangingPunct="0"/>
            <a:r>
              <a:rPr lang="en-US" dirty="0"/>
              <a:t>The first Noel the angel did say </a:t>
            </a:r>
            <a:r>
              <a:rPr lang="en-NZ" dirty="0"/>
              <a:t/>
            </a:r>
            <a:br>
              <a:rPr lang="en-NZ" dirty="0"/>
            </a:br>
            <a:r>
              <a:rPr lang="en-US" dirty="0"/>
              <a:t>Was to certain poor shepherds </a:t>
            </a:r>
            <a:r>
              <a:rPr lang="en-NZ" dirty="0"/>
              <a:t/>
            </a:r>
            <a:br>
              <a:rPr lang="en-NZ" dirty="0"/>
            </a:br>
            <a:r>
              <a:rPr lang="en-US" dirty="0"/>
              <a:t>in fields where they lay: </a:t>
            </a:r>
            <a:r>
              <a:rPr lang="en-US" dirty="0" smtClean="0"/>
              <a:t> In </a:t>
            </a:r>
            <a:r>
              <a:rPr lang="en-US" dirty="0"/>
              <a:t>fields where they lay </a:t>
            </a:r>
            <a:r>
              <a:rPr lang="en-US" dirty="0" smtClean="0"/>
              <a:t/>
            </a:r>
            <a:br>
              <a:rPr lang="en-US" dirty="0" smtClean="0"/>
            </a:br>
            <a:r>
              <a:rPr lang="en-US" dirty="0" smtClean="0"/>
              <a:t>a </a:t>
            </a:r>
            <a:r>
              <a:rPr lang="en-US" dirty="0"/>
              <a:t>keeping their sheep </a:t>
            </a:r>
            <a:r>
              <a:rPr lang="en-US" dirty="0" smtClean="0"/>
              <a:t> on </a:t>
            </a:r>
            <a:r>
              <a:rPr lang="en-US" dirty="0"/>
              <a:t>a cold winter's night </a:t>
            </a:r>
            <a:r>
              <a:rPr lang="en-US" dirty="0" smtClean="0"/>
              <a:t/>
            </a:r>
            <a:br>
              <a:rPr lang="en-US" dirty="0" smtClean="0"/>
            </a:br>
            <a:r>
              <a:rPr lang="en-US" dirty="0" smtClean="0"/>
              <a:t>that </a:t>
            </a:r>
            <a:r>
              <a:rPr lang="en-US" dirty="0"/>
              <a:t>was so deep. </a:t>
            </a:r>
          </a:p>
        </p:txBody>
      </p:sp>
    </p:spTree>
    <p:extLst>
      <p:ext uri="{BB962C8B-B14F-4D97-AF65-F5344CB8AC3E}">
        <p14:creationId xmlns:p14="http://schemas.microsoft.com/office/powerpoint/2010/main" val="4073360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713" y="1"/>
            <a:ext cx="9171713" cy="6136322"/>
          </a:xfrm>
          <a:prstGeom prst="rect">
            <a:avLst/>
          </a:prstGeom>
        </p:spPr>
      </p:pic>
      <p:sp>
        <p:nvSpPr>
          <p:cNvPr id="2" name="Title 1"/>
          <p:cNvSpPr>
            <a:spLocks noGrp="1"/>
          </p:cNvSpPr>
          <p:nvPr>
            <p:ph type="ctrTitle"/>
          </p:nvPr>
        </p:nvSpPr>
        <p:spPr>
          <a:xfrm>
            <a:off x="236260" y="295285"/>
            <a:ext cx="8682555" cy="4399751"/>
          </a:xfrm>
        </p:spPr>
        <p:txBody>
          <a:bodyPr anchor="t">
            <a:normAutofit/>
          </a:bodyPr>
          <a:lstStyle/>
          <a:p>
            <a:pPr hangingPunct="0"/>
            <a:r>
              <a:rPr lang="en-US" b="1" dirty="0"/>
              <a:t>Noel Noel </a:t>
            </a:r>
            <a:r>
              <a:rPr lang="en-US" b="1" dirty="0" smtClean="0"/>
              <a:t/>
            </a:r>
            <a:br>
              <a:rPr lang="en-US" b="1" dirty="0" smtClean="0"/>
            </a:br>
            <a:r>
              <a:rPr lang="en-US" b="1" dirty="0" smtClean="0"/>
              <a:t>Noel </a:t>
            </a:r>
            <a:r>
              <a:rPr lang="en-US" b="1" dirty="0"/>
              <a:t>Noel </a:t>
            </a:r>
            <a:r>
              <a:rPr lang="en-NZ" dirty="0"/>
              <a:t/>
            </a:r>
            <a:br>
              <a:rPr lang="en-NZ" dirty="0"/>
            </a:br>
            <a:r>
              <a:rPr lang="en-US" b="1" dirty="0"/>
              <a:t>Born is the King of </a:t>
            </a:r>
            <a:r>
              <a:rPr lang="en-US" b="1" dirty="0" smtClean="0"/>
              <a:t>Israel! </a:t>
            </a:r>
            <a:r>
              <a:rPr lang="en-NZ" dirty="0"/>
              <a:t/>
            </a:r>
            <a:br>
              <a:rPr lang="en-NZ" dirty="0"/>
            </a:br>
            <a:r>
              <a:rPr lang="en-US" dirty="0" smtClean="0"/>
              <a:t> </a:t>
            </a:r>
            <a:endParaRPr lang="en-US" dirty="0"/>
          </a:p>
        </p:txBody>
      </p:sp>
    </p:spTree>
    <p:extLst>
      <p:ext uri="{BB962C8B-B14F-4D97-AF65-F5344CB8AC3E}">
        <p14:creationId xmlns:p14="http://schemas.microsoft.com/office/powerpoint/2010/main" val="1072694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713" y="1"/>
            <a:ext cx="9171713" cy="6136322"/>
          </a:xfrm>
          <a:prstGeom prst="rect">
            <a:avLst/>
          </a:prstGeom>
        </p:spPr>
      </p:pic>
    </p:spTree>
    <p:extLst>
      <p:ext uri="{BB962C8B-B14F-4D97-AF65-F5344CB8AC3E}">
        <p14:creationId xmlns:p14="http://schemas.microsoft.com/office/powerpoint/2010/main" val="557880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0943" y="0"/>
            <a:ext cx="8458199" cy="5463164"/>
          </a:xfrm>
          <a:prstGeom prst="rect">
            <a:avLst/>
          </a:prstGeom>
        </p:spPr>
      </p:pic>
      <p:sp>
        <p:nvSpPr>
          <p:cNvPr id="2" name="Title 1"/>
          <p:cNvSpPr>
            <a:spLocks noGrp="1"/>
          </p:cNvSpPr>
          <p:nvPr>
            <p:ph type="ctrTitle"/>
          </p:nvPr>
        </p:nvSpPr>
        <p:spPr>
          <a:xfrm>
            <a:off x="360943" y="92956"/>
            <a:ext cx="8458199" cy="4867836"/>
          </a:xfrm>
        </p:spPr>
        <p:txBody>
          <a:bodyPr>
            <a:noAutofit/>
          </a:bodyPr>
          <a:lstStyle/>
          <a:p>
            <a:pPr algn="l"/>
            <a:r>
              <a:rPr lang="en-US" sz="5500" dirty="0" smtClean="0"/>
              <a:t>               You have</a:t>
            </a:r>
            <a:br>
              <a:rPr lang="en-US" sz="5500" dirty="0" smtClean="0"/>
            </a:br>
            <a:r>
              <a:rPr lang="en-US" sz="2200" dirty="0" smtClean="0"/>
              <a:t/>
            </a:r>
            <a:br>
              <a:rPr lang="en-US" sz="2200" dirty="0" smtClean="0"/>
            </a:br>
            <a:r>
              <a:rPr lang="en-US" sz="2200" dirty="0" smtClean="0"/>
              <a:t/>
            </a:r>
            <a:br>
              <a:rPr lang="en-US" sz="2200" dirty="0" smtClean="0"/>
            </a:br>
            <a:r>
              <a:rPr lang="en-US" sz="2200" dirty="0"/>
              <a:t/>
            </a:r>
            <a:br>
              <a:rPr lang="en-US" sz="2200" dirty="0"/>
            </a:br>
            <a:r>
              <a:rPr lang="en-US" sz="3300" dirty="0" smtClean="0"/>
              <a:t/>
            </a:r>
            <a:br>
              <a:rPr lang="en-US" sz="3300" dirty="0" smtClean="0"/>
            </a:br>
            <a:r>
              <a:rPr lang="en-US" sz="3300" dirty="0"/>
              <a:t/>
            </a:r>
            <a:br>
              <a:rPr lang="en-US" sz="3300" dirty="0"/>
            </a:br>
            <a:r>
              <a:rPr lang="en-US" sz="5500" dirty="0" smtClean="0"/>
              <a:t>       </a:t>
            </a:r>
            <a:r>
              <a:rPr lang="en-US" sz="9900" dirty="0" smtClean="0"/>
              <a:t>G</a:t>
            </a:r>
            <a:r>
              <a:rPr lang="en-US" sz="5500" dirty="0" smtClean="0"/>
              <a:t>OD -	 </a:t>
            </a:r>
            <a:endParaRPr lang="en-US" sz="5500" dirty="0"/>
          </a:p>
        </p:txBody>
      </p:sp>
    </p:spTree>
    <p:extLst>
      <p:ext uri="{BB962C8B-B14F-4D97-AF65-F5344CB8AC3E}">
        <p14:creationId xmlns:p14="http://schemas.microsoft.com/office/powerpoint/2010/main" val="2456110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30010" y="84129"/>
            <a:ext cx="6970990" cy="5367663"/>
          </a:xfrm>
          <a:prstGeom prst="rect">
            <a:avLst/>
          </a:prstGeom>
        </p:spPr>
      </p:pic>
      <p:pic>
        <p:nvPicPr>
          <p:cNvPr id="2" name="Picture 1"/>
          <p:cNvPicPr>
            <a:picLocks noChangeAspect="1"/>
          </p:cNvPicPr>
          <p:nvPr/>
        </p:nvPicPr>
        <p:blipFill rotWithShape="1">
          <a:blip r:embed="rId3"/>
          <a:srcRect b="14372"/>
          <a:stretch/>
        </p:blipFill>
        <p:spPr>
          <a:xfrm>
            <a:off x="0" y="0"/>
            <a:ext cx="9144000" cy="5872394"/>
          </a:xfrm>
          <a:prstGeom prst="rect">
            <a:avLst/>
          </a:prstGeom>
        </p:spPr>
      </p:pic>
    </p:spTree>
    <p:extLst>
      <p:ext uri="{BB962C8B-B14F-4D97-AF65-F5344CB8AC3E}">
        <p14:creationId xmlns:p14="http://schemas.microsoft.com/office/powerpoint/2010/main" val="2784746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28520"/>
          <a:stretch/>
        </p:blipFill>
        <p:spPr>
          <a:xfrm>
            <a:off x="236260" y="-214312"/>
            <a:ext cx="11123084" cy="5963084"/>
          </a:xfrm>
          <a:prstGeom prst="rect">
            <a:avLst/>
          </a:prstGeom>
        </p:spPr>
      </p:pic>
    </p:spTree>
    <p:extLst>
      <p:ext uri="{BB962C8B-B14F-4D97-AF65-F5344CB8AC3E}">
        <p14:creationId xmlns:p14="http://schemas.microsoft.com/office/powerpoint/2010/main" val="13450997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28520"/>
          <a:stretch/>
        </p:blipFill>
        <p:spPr>
          <a:xfrm>
            <a:off x="236260" y="-214312"/>
            <a:ext cx="11123084" cy="5963084"/>
          </a:xfrm>
          <a:prstGeom prst="rect">
            <a:avLst/>
          </a:prstGeom>
        </p:spPr>
      </p:pic>
      <p:sp>
        <p:nvSpPr>
          <p:cNvPr id="2" name="Title 1"/>
          <p:cNvSpPr>
            <a:spLocks noGrp="1"/>
          </p:cNvSpPr>
          <p:nvPr>
            <p:ph type="ctrTitle"/>
          </p:nvPr>
        </p:nvSpPr>
        <p:spPr>
          <a:xfrm>
            <a:off x="236260" y="295285"/>
            <a:ext cx="8682555" cy="3986351"/>
          </a:xfrm>
        </p:spPr>
        <p:txBody>
          <a:bodyPr anchor="t">
            <a:normAutofit fontScale="90000"/>
          </a:bodyPr>
          <a:lstStyle/>
          <a:p>
            <a:pPr hangingPunct="0"/>
            <a:r>
              <a:rPr lang="en-US" dirty="0"/>
              <a:t>While shepherds watched </a:t>
            </a:r>
            <a:r>
              <a:rPr lang="en-US" dirty="0" smtClean="0"/>
              <a:t/>
            </a:r>
            <a:br>
              <a:rPr lang="en-US" dirty="0" smtClean="0"/>
            </a:br>
            <a:r>
              <a:rPr lang="en-US" dirty="0" smtClean="0"/>
              <a:t>their </a:t>
            </a:r>
            <a:r>
              <a:rPr lang="en-US" dirty="0"/>
              <a:t>flocks </a:t>
            </a:r>
            <a:r>
              <a:rPr lang="en-US" dirty="0" smtClean="0"/>
              <a:t>by </a:t>
            </a:r>
            <a:r>
              <a:rPr lang="en-US" dirty="0"/>
              <a:t>night, </a:t>
            </a:r>
            <a:r>
              <a:rPr lang="en-NZ" dirty="0"/>
              <a:t/>
            </a:r>
            <a:br>
              <a:rPr lang="en-NZ" dirty="0"/>
            </a:br>
            <a:r>
              <a:rPr lang="en-US" dirty="0"/>
              <a:t>	all seated on the ground; </a:t>
            </a:r>
            <a:r>
              <a:rPr lang="en-NZ" dirty="0"/>
              <a:t/>
            </a:r>
            <a:br>
              <a:rPr lang="en-NZ" dirty="0"/>
            </a:br>
            <a:r>
              <a:rPr lang="en-US" dirty="0"/>
              <a:t>	the angel of the Lord came down, </a:t>
            </a:r>
            <a:r>
              <a:rPr lang="en-NZ" dirty="0"/>
              <a:t/>
            </a:r>
            <a:br>
              <a:rPr lang="en-NZ" dirty="0"/>
            </a:br>
            <a:r>
              <a:rPr lang="en-US" dirty="0"/>
              <a:t>	and glory shone around.</a:t>
            </a:r>
            <a:r>
              <a:rPr lang="en-NZ" dirty="0"/>
              <a:t/>
            </a:r>
            <a:br>
              <a:rPr lang="en-NZ" dirty="0"/>
            </a:br>
            <a:endParaRPr lang="en-US" dirty="0"/>
          </a:p>
        </p:txBody>
      </p:sp>
    </p:spTree>
    <p:extLst>
      <p:ext uri="{BB962C8B-B14F-4D97-AF65-F5344CB8AC3E}">
        <p14:creationId xmlns:p14="http://schemas.microsoft.com/office/powerpoint/2010/main" val="12836862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28520"/>
          <a:stretch/>
        </p:blipFill>
        <p:spPr>
          <a:xfrm>
            <a:off x="236260" y="-214312"/>
            <a:ext cx="11123084" cy="5963084"/>
          </a:xfrm>
          <a:prstGeom prst="rect">
            <a:avLst/>
          </a:prstGeom>
        </p:spPr>
      </p:pic>
      <p:sp>
        <p:nvSpPr>
          <p:cNvPr id="2" name="Title 1"/>
          <p:cNvSpPr>
            <a:spLocks noGrp="1"/>
          </p:cNvSpPr>
          <p:nvPr>
            <p:ph type="ctrTitle"/>
          </p:nvPr>
        </p:nvSpPr>
        <p:spPr>
          <a:xfrm>
            <a:off x="236260" y="295285"/>
            <a:ext cx="8682555" cy="3986351"/>
          </a:xfrm>
        </p:spPr>
        <p:txBody>
          <a:bodyPr anchor="t">
            <a:normAutofit fontScale="90000"/>
          </a:bodyPr>
          <a:lstStyle/>
          <a:p>
            <a:pPr hangingPunct="0"/>
            <a:r>
              <a:rPr lang="en-US" dirty="0"/>
              <a:t>"Fear not!" said he</a:t>
            </a:r>
            <a:r>
              <a:rPr lang="en-US" dirty="0" smtClean="0"/>
              <a:t>,</a:t>
            </a:r>
            <a:br>
              <a:rPr lang="en-US" dirty="0" smtClean="0"/>
            </a:br>
            <a:r>
              <a:rPr lang="en-US" dirty="0" smtClean="0"/>
              <a:t> </a:t>
            </a:r>
            <a:r>
              <a:rPr lang="en-US" dirty="0"/>
              <a:t>for mighty dread </a:t>
            </a:r>
            <a:r>
              <a:rPr lang="en-NZ" dirty="0"/>
              <a:t/>
            </a:r>
            <a:br>
              <a:rPr lang="en-NZ" dirty="0"/>
            </a:br>
            <a:r>
              <a:rPr lang="en-US" dirty="0"/>
              <a:t>	had seized their troubled mind. </a:t>
            </a:r>
            <a:r>
              <a:rPr lang="en-NZ" dirty="0"/>
              <a:t/>
            </a:r>
            <a:br>
              <a:rPr lang="en-NZ" dirty="0"/>
            </a:br>
            <a:r>
              <a:rPr lang="en-US" dirty="0"/>
              <a:t>	"Glad tidings of great joy I bring </a:t>
            </a:r>
            <a:r>
              <a:rPr lang="en-NZ" dirty="0"/>
              <a:t/>
            </a:r>
            <a:br>
              <a:rPr lang="en-NZ" dirty="0"/>
            </a:br>
            <a:r>
              <a:rPr lang="en-US" dirty="0"/>
              <a:t>	to all of humankind</a:t>
            </a:r>
            <a:r>
              <a:rPr lang="en-NZ" dirty="0"/>
              <a:t/>
            </a:r>
            <a:br>
              <a:rPr lang="en-NZ" dirty="0"/>
            </a:br>
            <a:endParaRPr lang="en-US" dirty="0"/>
          </a:p>
        </p:txBody>
      </p:sp>
    </p:spTree>
    <p:extLst>
      <p:ext uri="{BB962C8B-B14F-4D97-AF65-F5344CB8AC3E}">
        <p14:creationId xmlns:p14="http://schemas.microsoft.com/office/powerpoint/2010/main" val="39431648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28520"/>
          <a:stretch/>
        </p:blipFill>
        <p:spPr>
          <a:xfrm>
            <a:off x="236260" y="-214312"/>
            <a:ext cx="11123084" cy="5963084"/>
          </a:xfrm>
          <a:prstGeom prst="rect">
            <a:avLst/>
          </a:prstGeom>
        </p:spPr>
      </p:pic>
      <p:sp>
        <p:nvSpPr>
          <p:cNvPr id="2" name="Title 1"/>
          <p:cNvSpPr>
            <a:spLocks noGrp="1"/>
          </p:cNvSpPr>
          <p:nvPr>
            <p:ph type="ctrTitle"/>
          </p:nvPr>
        </p:nvSpPr>
        <p:spPr>
          <a:xfrm>
            <a:off x="236260" y="295285"/>
            <a:ext cx="8682555" cy="3986351"/>
          </a:xfrm>
        </p:spPr>
        <p:txBody>
          <a:bodyPr anchor="t">
            <a:normAutofit fontScale="90000"/>
          </a:bodyPr>
          <a:lstStyle/>
          <a:p>
            <a:pPr hangingPunct="0"/>
            <a:r>
              <a:rPr lang="en-US" dirty="0"/>
              <a:t>"To you, in David's town, </a:t>
            </a:r>
            <a:r>
              <a:rPr lang="en-US" dirty="0" smtClean="0"/>
              <a:t/>
            </a:r>
            <a:br>
              <a:rPr lang="en-US" dirty="0" smtClean="0"/>
            </a:br>
            <a:r>
              <a:rPr lang="en-US" dirty="0" smtClean="0"/>
              <a:t>this </a:t>
            </a:r>
            <a:r>
              <a:rPr lang="en-US" dirty="0"/>
              <a:t>day </a:t>
            </a:r>
            <a:r>
              <a:rPr lang="en-NZ" dirty="0"/>
              <a:t/>
            </a:r>
            <a:br>
              <a:rPr lang="en-NZ" dirty="0"/>
            </a:br>
            <a:r>
              <a:rPr lang="en-US" dirty="0"/>
              <a:t>	is born of David's line </a:t>
            </a:r>
            <a:r>
              <a:rPr lang="en-NZ" dirty="0"/>
              <a:t/>
            </a:r>
            <a:br>
              <a:rPr lang="en-NZ" dirty="0"/>
            </a:br>
            <a:r>
              <a:rPr lang="en-US" dirty="0"/>
              <a:t>	a Savior, who is Christ the Lord, </a:t>
            </a:r>
            <a:r>
              <a:rPr lang="en-NZ" dirty="0"/>
              <a:t/>
            </a:r>
            <a:br>
              <a:rPr lang="en-NZ" dirty="0"/>
            </a:br>
            <a:r>
              <a:rPr lang="en-US" dirty="0"/>
              <a:t>	and this shall be the sign</a:t>
            </a:r>
            <a:r>
              <a:rPr lang="en-NZ" dirty="0"/>
              <a:t/>
            </a:r>
            <a:br>
              <a:rPr lang="en-NZ" dirty="0"/>
            </a:br>
            <a:endParaRPr lang="en-US" dirty="0"/>
          </a:p>
        </p:txBody>
      </p:sp>
    </p:spTree>
    <p:extLst>
      <p:ext uri="{BB962C8B-B14F-4D97-AF65-F5344CB8AC3E}">
        <p14:creationId xmlns:p14="http://schemas.microsoft.com/office/powerpoint/2010/main" val="39431648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28520"/>
          <a:stretch/>
        </p:blipFill>
        <p:spPr>
          <a:xfrm>
            <a:off x="236260" y="-214312"/>
            <a:ext cx="11123084" cy="5963084"/>
          </a:xfrm>
          <a:prstGeom prst="rect">
            <a:avLst/>
          </a:prstGeom>
        </p:spPr>
      </p:pic>
      <p:sp>
        <p:nvSpPr>
          <p:cNvPr id="2" name="Title 1"/>
          <p:cNvSpPr>
            <a:spLocks noGrp="1"/>
          </p:cNvSpPr>
          <p:nvPr>
            <p:ph type="ctrTitle"/>
          </p:nvPr>
        </p:nvSpPr>
        <p:spPr>
          <a:xfrm>
            <a:off x="236260" y="295285"/>
            <a:ext cx="8682555" cy="3986351"/>
          </a:xfrm>
        </p:spPr>
        <p:txBody>
          <a:bodyPr anchor="t">
            <a:normAutofit fontScale="90000"/>
          </a:bodyPr>
          <a:lstStyle/>
          <a:p>
            <a:pPr hangingPunct="0"/>
            <a:r>
              <a:rPr lang="en-US" dirty="0"/>
              <a:t>"The heavenly </a:t>
            </a:r>
            <a:r>
              <a:rPr lang="en-US" dirty="0" smtClean="0"/>
              <a:t>babe</a:t>
            </a:r>
            <a:br>
              <a:rPr lang="en-US" dirty="0" smtClean="0"/>
            </a:br>
            <a:r>
              <a:rPr lang="en-US" dirty="0" smtClean="0"/>
              <a:t> </a:t>
            </a:r>
            <a:r>
              <a:rPr lang="en-US" dirty="0"/>
              <a:t>you there </a:t>
            </a:r>
            <a:r>
              <a:rPr lang="en-US" dirty="0" smtClean="0"/>
              <a:t>shall </a:t>
            </a:r>
            <a:r>
              <a:rPr lang="en-US" dirty="0"/>
              <a:t>find </a:t>
            </a:r>
            <a:r>
              <a:rPr lang="en-NZ" dirty="0"/>
              <a:t/>
            </a:r>
            <a:br>
              <a:rPr lang="en-NZ" dirty="0"/>
            </a:br>
            <a:r>
              <a:rPr lang="en-US" dirty="0"/>
              <a:t>	to human view displayed, </a:t>
            </a:r>
            <a:r>
              <a:rPr lang="en-NZ" dirty="0"/>
              <a:t/>
            </a:r>
            <a:br>
              <a:rPr lang="en-NZ" dirty="0"/>
            </a:br>
            <a:r>
              <a:rPr lang="en-US" dirty="0"/>
              <a:t>	all meanly wrapped in swathing bands, </a:t>
            </a:r>
            <a:r>
              <a:rPr lang="en-NZ" dirty="0"/>
              <a:t/>
            </a:r>
            <a:br>
              <a:rPr lang="en-NZ" dirty="0"/>
            </a:br>
            <a:r>
              <a:rPr lang="en-US" dirty="0"/>
              <a:t>	and in a manger laid.”</a:t>
            </a:r>
            <a:r>
              <a:rPr lang="en-NZ" dirty="0"/>
              <a:t/>
            </a:r>
            <a:br>
              <a:rPr lang="en-NZ" dirty="0"/>
            </a:br>
            <a:endParaRPr lang="en-US" dirty="0"/>
          </a:p>
        </p:txBody>
      </p:sp>
    </p:spTree>
    <p:extLst>
      <p:ext uri="{BB962C8B-B14F-4D97-AF65-F5344CB8AC3E}">
        <p14:creationId xmlns:p14="http://schemas.microsoft.com/office/powerpoint/2010/main" val="39431648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28520"/>
          <a:stretch/>
        </p:blipFill>
        <p:spPr>
          <a:xfrm>
            <a:off x="236260" y="-214312"/>
            <a:ext cx="11123084" cy="5963084"/>
          </a:xfrm>
          <a:prstGeom prst="rect">
            <a:avLst/>
          </a:prstGeom>
        </p:spPr>
      </p:pic>
      <p:sp>
        <p:nvSpPr>
          <p:cNvPr id="2" name="Title 1"/>
          <p:cNvSpPr>
            <a:spLocks noGrp="1"/>
          </p:cNvSpPr>
          <p:nvPr>
            <p:ph type="ctrTitle"/>
          </p:nvPr>
        </p:nvSpPr>
        <p:spPr>
          <a:xfrm>
            <a:off x="236260" y="295285"/>
            <a:ext cx="8682555" cy="3986351"/>
          </a:xfrm>
        </p:spPr>
        <p:txBody>
          <a:bodyPr anchor="t">
            <a:normAutofit fontScale="90000"/>
          </a:bodyPr>
          <a:lstStyle/>
          <a:p>
            <a:pPr hangingPunct="0"/>
            <a:r>
              <a:rPr lang="en-US" dirty="0"/>
              <a:t>Thus </a:t>
            </a:r>
            <a:r>
              <a:rPr lang="en-US" dirty="0" err="1"/>
              <a:t>spake</a:t>
            </a:r>
            <a:r>
              <a:rPr lang="en-US" dirty="0"/>
              <a:t> the seraph </a:t>
            </a:r>
            <a:r>
              <a:rPr lang="en-US" dirty="0" smtClean="0"/>
              <a:t/>
            </a:r>
            <a:br>
              <a:rPr lang="en-US" dirty="0" smtClean="0"/>
            </a:br>
            <a:r>
              <a:rPr lang="en-US" dirty="0" smtClean="0"/>
              <a:t>and forthwith </a:t>
            </a:r>
            <a:r>
              <a:rPr lang="en-NZ" dirty="0"/>
              <a:t/>
            </a:r>
            <a:br>
              <a:rPr lang="en-NZ" dirty="0"/>
            </a:br>
            <a:r>
              <a:rPr lang="en-US" dirty="0"/>
              <a:t>	appeared a shining throng </a:t>
            </a:r>
            <a:r>
              <a:rPr lang="en-NZ" dirty="0"/>
              <a:t/>
            </a:r>
            <a:br>
              <a:rPr lang="en-NZ" dirty="0"/>
            </a:br>
            <a:r>
              <a:rPr lang="en-US" dirty="0"/>
              <a:t>	of angels praising God, who thus </a:t>
            </a:r>
            <a:r>
              <a:rPr lang="en-NZ" dirty="0"/>
              <a:t/>
            </a:r>
            <a:br>
              <a:rPr lang="en-NZ" dirty="0"/>
            </a:br>
            <a:r>
              <a:rPr lang="en-US" dirty="0"/>
              <a:t>addressed their joyful song:</a:t>
            </a:r>
            <a:r>
              <a:rPr lang="en-NZ" dirty="0"/>
              <a:t/>
            </a:r>
            <a:br>
              <a:rPr lang="en-NZ" dirty="0"/>
            </a:br>
            <a:endParaRPr lang="en-US" dirty="0"/>
          </a:p>
        </p:txBody>
      </p:sp>
    </p:spTree>
    <p:extLst>
      <p:ext uri="{BB962C8B-B14F-4D97-AF65-F5344CB8AC3E}">
        <p14:creationId xmlns:p14="http://schemas.microsoft.com/office/powerpoint/2010/main" val="39431648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28520"/>
          <a:stretch/>
        </p:blipFill>
        <p:spPr>
          <a:xfrm>
            <a:off x="236260" y="-214312"/>
            <a:ext cx="11123084" cy="5963084"/>
          </a:xfrm>
          <a:prstGeom prst="rect">
            <a:avLst/>
          </a:prstGeom>
        </p:spPr>
      </p:pic>
      <p:sp>
        <p:nvSpPr>
          <p:cNvPr id="2" name="Title 1"/>
          <p:cNvSpPr>
            <a:spLocks noGrp="1"/>
          </p:cNvSpPr>
          <p:nvPr>
            <p:ph type="ctrTitle"/>
          </p:nvPr>
        </p:nvSpPr>
        <p:spPr>
          <a:xfrm>
            <a:off x="236260" y="295285"/>
            <a:ext cx="8682555" cy="3986351"/>
          </a:xfrm>
        </p:spPr>
        <p:txBody>
          <a:bodyPr anchor="t">
            <a:normAutofit/>
          </a:bodyPr>
          <a:lstStyle/>
          <a:p>
            <a:pPr hangingPunct="0"/>
            <a:r>
              <a:rPr lang="en-US" dirty="0"/>
              <a:t>"All glory be to God on high, </a:t>
            </a:r>
            <a:r>
              <a:rPr lang="en-NZ" dirty="0"/>
              <a:t/>
            </a:r>
            <a:br>
              <a:rPr lang="en-NZ" dirty="0"/>
            </a:br>
            <a:r>
              <a:rPr lang="en-US" dirty="0"/>
              <a:t>	and to the earth be peace; </a:t>
            </a:r>
            <a:r>
              <a:rPr lang="en-NZ" dirty="0"/>
              <a:t/>
            </a:r>
            <a:br>
              <a:rPr lang="en-NZ" dirty="0"/>
            </a:br>
            <a:r>
              <a:rPr lang="en-US" dirty="0"/>
              <a:t>	good will henceforth from </a:t>
            </a:r>
            <a:r>
              <a:rPr lang="en-NZ" dirty="0"/>
              <a:t/>
            </a:r>
            <a:br>
              <a:rPr lang="en-NZ" dirty="0"/>
            </a:br>
            <a:r>
              <a:rPr lang="en-US" dirty="0"/>
              <a:t>heaven to men </a:t>
            </a:r>
            <a:r>
              <a:rPr lang="en-NZ" dirty="0"/>
              <a:t/>
            </a:r>
            <a:br>
              <a:rPr lang="en-NZ" dirty="0"/>
            </a:br>
            <a:r>
              <a:rPr lang="en-US" dirty="0"/>
              <a:t>	begin and never cease.</a:t>
            </a:r>
            <a:r>
              <a:rPr lang="en-US" dirty="0" smtClean="0"/>
              <a:t>”</a:t>
            </a:r>
            <a:endParaRPr lang="en-US" dirty="0"/>
          </a:p>
        </p:txBody>
      </p:sp>
    </p:spTree>
    <p:extLst>
      <p:ext uri="{BB962C8B-B14F-4D97-AF65-F5344CB8AC3E}">
        <p14:creationId xmlns:p14="http://schemas.microsoft.com/office/powerpoint/2010/main" val="39431648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41353" y="-1"/>
            <a:ext cx="12509641" cy="6466748"/>
          </a:xfrm>
          <a:prstGeom prst="rect">
            <a:avLst/>
          </a:prstGeom>
        </p:spPr>
      </p:pic>
    </p:spTree>
    <p:extLst>
      <p:ext uri="{BB962C8B-B14F-4D97-AF65-F5344CB8AC3E}">
        <p14:creationId xmlns:p14="http://schemas.microsoft.com/office/powerpoint/2010/main" val="24210127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41353" y="-1"/>
            <a:ext cx="12509641" cy="6466748"/>
          </a:xfrm>
          <a:prstGeom prst="rect">
            <a:avLst/>
          </a:prstGeom>
        </p:spPr>
      </p:pic>
      <p:sp>
        <p:nvSpPr>
          <p:cNvPr id="2" name="Title 1"/>
          <p:cNvSpPr>
            <a:spLocks noGrp="1"/>
          </p:cNvSpPr>
          <p:nvPr>
            <p:ph type="ctrTitle"/>
          </p:nvPr>
        </p:nvSpPr>
        <p:spPr>
          <a:xfrm>
            <a:off x="236260" y="295285"/>
            <a:ext cx="8682555" cy="3986351"/>
          </a:xfrm>
        </p:spPr>
        <p:txBody>
          <a:bodyPr anchor="t">
            <a:normAutofit/>
          </a:bodyPr>
          <a:lstStyle/>
          <a:p>
            <a:pPr hangingPunct="0"/>
            <a:r>
              <a:rPr lang="en-US" dirty="0"/>
              <a:t>The stars danced, the angels sang</a:t>
            </a:r>
            <a:br>
              <a:rPr lang="en-US" dirty="0"/>
            </a:br>
            <a:r>
              <a:rPr lang="en-US" dirty="0"/>
              <a:t>the night God came to earth.</a:t>
            </a:r>
            <a:br>
              <a:rPr lang="en-US" dirty="0"/>
            </a:br>
            <a:r>
              <a:rPr lang="en-US" dirty="0"/>
              <a:t>The whole vault of heaven rang</a:t>
            </a:r>
            <a:br>
              <a:rPr lang="en-US" dirty="0"/>
            </a:br>
            <a:r>
              <a:rPr lang="en-US" dirty="0"/>
              <a:t>to celebrate his birth.</a:t>
            </a:r>
            <a:br>
              <a:rPr lang="en-US" dirty="0"/>
            </a:br>
            <a:endParaRPr lang="en-US" dirty="0"/>
          </a:p>
        </p:txBody>
      </p:sp>
    </p:spTree>
    <p:extLst>
      <p:ext uri="{BB962C8B-B14F-4D97-AF65-F5344CB8AC3E}">
        <p14:creationId xmlns:p14="http://schemas.microsoft.com/office/powerpoint/2010/main" val="2368418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713" y="0"/>
            <a:ext cx="9171713" cy="5019849"/>
          </a:xfrm>
          <a:prstGeom prst="rect">
            <a:avLst/>
          </a:prstGeom>
        </p:spPr>
      </p:pic>
      <p:sp>
        <p:nvSpPr>
          <p:cNvPr id="2" name="Title 1"/>
          <p:cNvSpPr>
            <a:spLocks noGrp="1"/>
          </p:cNvSpPr>
          <p:nvPr>
            <p:ph type="ctrTitle"/>
          </p:nvPr>
        </p:nvSpPr>
        <p:spPr>
          <a:xfrm>
            <a:off x="265792" y="236229"/>
            <a:ext cx="8878208" cy="3809179"/>
          </a:xfrm>
        </p:spPr>
        <p:txBody>
          <a:bodyPr>
            <a:normAutofit/>
          </a:bodyPr>
          <a:lstStyle/>
          <a:p>
            <a:pPr lvl="0"/>
            <a:r>
              <a:rPr lang="en-NZ" dirty="0"/>
              <a:t>Angels from the realms of glory,</a:t>
            </a:r>
            <a:br>
              <a:rPr lang="en-NZ" dirty="0"/>
            </a:br>
            <a:r>
              <a:rPr lang="en-NZ" dirty="0"/>
              <a:t>Wing your flight o’er all the </a:t>
            </a:r>
            <a:r>
              <a:rPr lang="en-NZ" dirty="0" smtClean="0"/>
              <a:t>earth.</a:t>
            </a:r>
            <a:r>
              <a:rPr lang="en-NZ" dirty="0"/>
              <a:t/>
            </a:r>
            <a:br>
              <a:rPr lang="en-NZ" dirty="0"/>
            </a:br>
            <a:r>
              <a:rPr lang="en-NZ" dirty="0"/>
              <a:t>Ye who sang creation’s story</a:t>
            </a:r>
            <a:br>
              <a:rPr lang="en-NZ" dirty="0"/>
            </a:br>
            <a:r>
              <a:rPr lang="en-NZ" dirty="0"/>
              <a:t>Now proclaim Messiah’s </a:t>
            </a:r>
            <a:r>
              <a:rPr lang="en-NZ" dirty="0" smtClean="0"/>
              <a:t>birth!</a:t>
            </a:r>
            <a:r>
              <a:rPr lang="en-NZ" dirty="0"/>
              <a:t/>
            </a:r>
            <a:br>
              <a:rPr lang="en-NZ" dirty="0"/>
            </a:br>
            <a:endParaRPr lang="en-US" dirty="0"/>
          </a:p>
        </p:txBody>
      </p:sp>
    </p:spTree>
    <p:extLst>
      <p:ext uri="{BB962C8B-B14F-4D97-AF65-F5344CB8AC3E}">
        <p14:creationId xmlns:p14="http://schemas.microsoft.com/office/powerpoint/2010/main" val="1940064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41353" y="-1"/>
            <a:ext cx="12509641" cy="6466748"/>
          </a:xfrm>
          <a:prstGeom prst="rect">
            <a:avLst/>
          </a:prstGeom>
        </p:spPr>
      </p:pic>
      <p:sp>
        <p:nvSpPr>
          <p:cNvPr id="2" name="Title 1"/>
          <p:cNvSpPr>
            <a:spLocks noGrp="1"/>
          </p:cNvSpPr>
          <p:nvPr>
            <p:ph type="ctrTitle"/>
          </p:nvPr>
        </p:nvSpPr>
        <p:spPr>
          <a:xfrm>
            <a:off x="236260" y="295285"/>
            <a:ext cx="8682555" cy="3986351"/>
          </a:xfrm>
        </p:spPr>
        <p:txBody>
          <a:bodyPr anchor="t">
            <a:normAutofit/>
          </a:bodyPr>
          <a:lstStyle/>
          <a:p>
            <a:pPr fontAlgn="base"/>
            <a:r>
              <a:rPr lang="en-US" b="1" dirty="0"/>
              <a:t>We will dance, we will sing,</a:t>
            </a:r>
            <a:br>
              <a:rPr lang="en-US" b="1" dirty="0"/>
            </a:br>
            <a:r>
              <a:rPr lang="en-US" b="1" dirty="0"/>
              <a:t>we will praise our </a:t>
            </a:r>
            <a:r>
              <a:rPr lang="en-US" b="1" dirty="0" smtClean="0"/>
              <a:t>heavenly </a:t>
            </a:r>
            <a:r>
              <a:rPr lang="en-US" b="1" dirty="0"/>
              <a:t>King</a:t>
            </a:r>
            <a:br>
              <a:rPr lang="en-US" b="1" dirty="0"/>
            </a:br>
            <a:r>
              <a:rPr lang="en-US" b="1" dirty="0"/>
              <a:t>at his birth!</a:t>
            </a:r>
            <a:endParaRPr lang="en-NZ" dirty="0"/>
          </a:p>
        </p:txBody>
      </p:sp>
    </p:spTree>
    <p:extLst>
      <p:ext uri="{BB962C8B-B14F-4D97-AF65-F5344CB8AC3E}">
        <p14:creationId xmlns:p14="http://schemas.microsoft.com/office/powerpoint/2010/main" val="3413186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41353" y="-1"/>
            <a:ext cx="12509641" cy="6466748"/>
          </a:xfrm>
          <a:prstGeom prst="rect">
            <a:avLst/>
          </a:prstGeom>
        </p:spPr>
      </p:pic>
      <p:sp>
        <p:nvSpPr>
          <p:cNvPr id="2" name="Title 1"/>
          <p:cNvSpPr>
            <a:spLocks noGrp="1"/>
          </p:cNvSpPr>
          <p:nvPr>
            <p:ph type="ctrTitle"/>
          </p:nvPr>
        </p:nvSpPr>
        <p:spPr>
          <a:xfrm>
            <a:off x="236260" y="295285"/>
            <a:ext cx="8682555" cy="3986351"/>
          </a:xfrm>
        </p:spPr>
        <p:txBody>
          <a:bodyPr anchor="t">
            <a:normAutofit/>
          </a:bodyPr>
          <a:lstStyle/>
          <a:p>
            <a:pPr hangingPunct="0"/>
            <a:r>
              <a:rPr lang="en-US" dirty="0"/>
              <a:t>Mary, his mother smiled</a:t>
            </a:r>
            <a:br>
              <a:rPr lang="en-US" dirty="0"/>
            </a:br>
            <a:r>
              <a:rPr lang="en-US" dirty="0"/>
              <a:t>to see her babe new born.</a:t>
            </a:r>
            <a:br>
              <a:rPr lang="en-US" dirty="0"/>
            </a:br>
            <a:r>
              <a:rPr lang="en-US" dirty="0"/>
              <a:t>Shepherds came hurrying,</a:t>
            </a:r>
            <a:br>
              <a:rPr lang="en-US" dirty="0"/>
            </a:br>
            <a:r>
              <a:rPr lang="en-US" dirty="0"/>
              <a:t>left their flocks forlorn.</a:t>
            </a:r>
            <a:br>
              <a:rPr lang="en-US" dirty="0"/>
            </a:br>
            <a:endParaRPr lang="en-US" dirty="0"/>
          </a:p>
        </p:txBody>
      </p:sp>
    </p:spTree>
    <p:extLst>
      <p:ext uri="{BB962C8B-B14F-4D97-AF65-F5344CB8AC3E}">
        <p14:creationId xmlns:p14="http://schemas.microsoft.com/office/powerpoint/2010/main" val="34131862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41353" y="-1"/>
            <a:ext cx="12509641" cy="6466748"/>
          </a:xfrm>
          <a:prstGeom prst="rect">
            <a:avLst/>
          </a:prstGeom>
        </p:spPr>
      </p:pic>
      <p:sp>
        <p:nvSpPr>
          <p:cNvPr id="2" name="Title 1"/>
          <p:cNvSpPr>
            <a:spLocks noGrp="1"/>
          </p:cNvSpPr>
          <p:nvPr>
            <p:ph type="ctrTitle"/>
          </p:nvPr>
        </p:nvSpPr>
        <p:spPr>
          <a:xfrm>
            <a:off x="236260" y="295285"/>
            <a:ext cx="8682555" cy="3986351"/>
          </a:xfrm>
        </p:spPr>
        <p:txBody>
          <a:bodyPr anchor="t">
            <a:normAutofit/>
          </a:bodyPr>
          <a:lstStyle/>
          <a:p>
            <a:pPr fontAlgn="base"/>
            <a:r>
              <a:rPr lang="en-US" b="1" dirty="0"/>
              <a:t>We will dance, we will sing,</a:t>
            </a:r>
            <a:br>
              <a:rPr lang="en-US" b="1" dirty="0"/>
            </a:br>
            <a:r>
              <a:rPr lang="en-US" b="1" dirty="0"/>
              <a:t>we will praise our </a:t>
            </a:r>
            <a:r>
              <a:rPr lang="en-US" b="1" dirty="0" smtClean="0"/>
              <a:t>heavenly </a:t>
            </a:r>
            <a:r>
              <a:rPr lang="en-US" b="1" dirty="0"/>
              <a:t>King</a:t>
            </a:r>
            <a:br>
              <a:rPr lang="en-US" b="1" dirty="0"/>
            </a:br>
            <a:r>
              <a:rPr lang="en-US" b="1" dirty="0"/>
              <a:t>at his birth!</a:t>
            </a:r>
            <a:endParaRPr lang="en-NZ" dirty="0"/>
          </a:p>
        </p:txBody>
      </p:sp>
    </p:spTree>
    <p:extLst>
      <p:ext uri="{BB962C8B-B14F-4D97-AF65-F5344CB8AC3E}">
        <p14:creationId xmlns:p14="http://schemas.microsoft.com/office/powerpoint/2010/main" val="33873208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41353" y="-1"/>
            <a:ext cx="12509641" cy="6466748"/>
          </a:xfrm>
          <a:prstGeom prst="rect">
            <a:avLst/>
          </a:prstGeom>
        </p:spPr>
      </p:pic>
      <p:sp>
        <p:nvSpPr>
          <p:cNvPr id="2" name="Title 1"/>
          <p:cNvSpPr>
            <a:spLocks noGrp="1"/>
          </p:cNvSpPr>
          <p:nvPr>
            <p:ph type="ctrTitle"/>
          </p:nvPr>
        </p:nvSpPr>
        <p:spPr>
          <a:xfrm>
            <a:off x="236260" y="295285"/>
            <a:ext cx="8682555" cy="3986351"/>
          </a:xfrm>
        </p:spPr>
        <p:txBody>
          <a:bodyPr anchor="t">
            <a:normAutofit/>
          </a:bodyPr>
          <a:lstStyle/>
          <a:p>
            <a:pPr hangingPunct="0"/>
            <a:r>
              <a:rPr lang="en-US" dirty="0"/>
              <a:t>Wise men who saw his star,</a:t>
            </a:r>
            <a:br>
              <a:rPr lang="en-US" dirty="0"/>
            </a:br>
            <a:r>
              <a:rPr lang="en-US" dirty="0"/>
              <a:t>knew their Lord was here,</a:t>
            </a:r>
            <a:br>
              <a:rPr lang="en-US" dirty="0"/>
            </a:br>
            <a:r>
              <a:rPr lang="en-US" dirty="0"/>
              <a:t>came with their offerings,</a:t>
            </a:r>
            <a:br>
              <a:rPr lang="en-US" dirty="0"/>
            </a:br>
            <a:r>
              <a:rPr lang="en-US" dirty="0"/>
              <a:t>incense, gold and myrrh.</a:t>
            </a:r>
            <a:br>
              <a:rPr lang="en-US" dirty="0"/>
            </a:br>
            <a:endParaRPr lang="en-US" dirty="0"/>
          </a:p>
        </p:txBody>
      </p:sp>
    </p:spTree>
    <p:extLst>
      <p:ext uri="{BB962C8B-B14F-4D97-AF65-F5344CB8AC3E}">
        <p14:creationId xmlns:p14="http://schemas.microsoft.com/office/powerpoint/2010/main" val="34131862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41353" y="-1"/>
            <a:ext cx="12509641" cy="6466748"/>
          </a:xfrm>
          <a:prstGeom prst="rect">
            <a:avLst/>
          </a:prstGeom>
        </p:spPr>
      </p:pic>
      <p:sp>
        <p:nvSpPr>
          <p:cNvPr id="2" name="Title 1"/>
          <p:cNvSpPr>
            <a:spLocks noGrp="1"/>
          </p:cNvSpPr>
          <p:nvPr>
            <p:ph type="ctrTitle"/>
          </p:nvPr>
        </p:nvSpPr>
        <p:spPr>
          <a:xfrm>
            <a:off x="236260" y="295285"/>
            <a:ext cx="8682555" cy="3986351"/>
          </a:xfrm>
        </p:spPr>
        <p:txBody>
          <a:bodyPr anchor="t">
            <a:normAutofit/>
          </a:bodyPr>
          <a:lstStyle/>
          <a:p>
            <a:pPr fontAlgn="base"/>
            <a:r>
              <a:rPr lang="en-US" b="1" dirty="0"/>
              <a:t>We will dance, we will sing,</a:t>
            </a:r>
            <a:br>
              <a:rPr lang="en-US" b="1" dirty="0"/>
            </a:br>
            <a:r>
              <a:rPr lang="en-US" b="1" dirty="0"/>
              <a:t>we will praise our </a:t>
            </a:r>
            <a:r>
              <a:rPr lang="en-US" b="1" dirty="0" smtClean="0"/>
              <a:t>heavenly </a:t>
            </a:r>
            <a:r>
              <a:rPr lang="en-US" b="1" dirty="0"/>
              <a:t>King</a:t>
            </a:r>
            <a:br>
              <a:rPr lang="en-US" b="1" dirty="0"/>
            </a:br>
            <a:r>
              <a:rPr lang="en-US" b="1" dirty="0"/>
              <a:t>at his birth!</a:t>
            </a:r>
            <a:endParaRPr lang="en-NZ" dirty="0"/>
          </a:p>
        </p:txBody>
      </p:sp>
    </p:spTree>
    <p:extLst>
      <p:ext uri="{BB962C8B-B14F-4D97-AF65-F5344CB8AC3E}">
        <p14:creationId xmlns:p14="http://schemas.microsoft.com/office/powerpoint/2010/main" val="27668464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41353" y="-1"/>
            <a:ext cx="12509641" cy="6466748"/>
          </a:xfrm>
          <a:prstGeom prst="rect">
            <a:avLst/>
          </a:prstGeom>
        </p:spPr>
      </p:pic>
      <p:sp>
        <p:nvSpPr>
          <p:cNvPr id="2" name="Title 1"/>
          <p:cNvSpPr>
            <a:spLocks noGrp="1"/>
          </p:cNvSpPr>
          <p:nvPr>
            <p:ph type="ctrTitle"/>
          </p:nvPr>
        </p:nvSpPr>
        <p:spPr>
          <a:xfrm>
            <a:off x="236260" y="295285"/>
            <a:ext cx="8682555" cy="3986351"/>
          </a:xfrm>
        </p:spPr>
        <p:txBody>
          <a:bodyPr anchor="t">
            <a:normAutofit/>
          </a:bodyPr>
          <a:lstStyle/>
          <a:p>
            <a:pPr hangingPunct="0"/>
            <a:r>
              <a:rPr lang="en-US" dirty="0"/>
              <a:t>We too will give to him</a:t>
            </a:r>
            <a:br>
              <a:rPr lang="en-US" dirty="0"/>
            </a:br>
            <a:r>
              <a:rPr lang="en-US" dirty="0"/>
              <a:t>gifts of love and praise.</a:t>
            </a:r>
            <a:br>
              <a:rPr lang="en-US" dirty="0"/>
            </a:br>
            <a:r>
              <a:rPr lang="en-US" dirty="0"/>
              <a:t>Dance for him, sing for him,</a:t>
            </a:r>
            <a:br>
              <a:rPr lang="en-US" dirty="0"/>
            </a:br>
            <a:r>
              <a:rPr lang="en-US" dirty="0"/>
              <a:t>rejoice in him always.</a:t>
            </a:r>
            <a:br>
              <a:rPr lang="en-US" dirty="0"/>
            </a:br>
            <a:endParaRPr lang="en-US" dirty="0"/>
          </a:p>
        </p:txBody>
      </p:sp>
    </p:spTree>
    <p:extLst>
      <p:ext uri="{BB962C8B-B14F-4D97-AF65-F5344CB8AC3E}">
        <p14:creationId xmlns:p14="http://schemas.microsoft.com/office/powerpoint/2010/main" val="34131862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41353" y="-1"/>
            <a:ext cx="12509641" cy="6466748"/>
          </a:xfrm>
          <a:prstGeom prst="rect">
            <a:avLst/>
          </a:prstGeom>
        </p:spPr>
      </p:pic>
      <p:sp>
        <p:nvSpPr>
          <p:cNvPr id="2" name="Title 1"/>
          <p:cNvSpPr>
            <a:spLocks noGrp="1"/>
          </p:cNvSpPr>
          <p:nvPr>
            <p:ph type="ctrTitle"/>
          </p:nvPr>
        </p:nvSpPr>
        <p:spPr>
          <a:xfrm>
            <a:off x="236260" y="295285"/>
            <a:ext cx="8682555" cy="3986351"/>
          </a:xfrm>
        </p:spPr>
        <p:txBody>
          <a:bodyPr anchor="t">
            <a:normAutofit/>
          </a:bodyPr>
          <a:lstStyle/>
          <a:p>
            <a:pPr fontAlgn="base"/>
            <a:r>
              <a:rPr lang="en-US" b="1" dirty="0"/>
              <a:t>We will dance, we will sing,</a:t>
            </a:r>
            <a:br>
              <a:rPr lang="en-US" b="1" dirty="0"/>
            </a:br>
            <a:r>
              <a:rPr lang="en-US" b="1" dirty="0"/>
              <a:t>we will praise our </a:t>
            </a:r>
            <a:r>
              <a:rPr lang="en-US" b="1" dirty="0" smtClean="0"/>
              <a:t>heavenly </a:t>
            </a:r>
            <a:r>
              <a:rPr lang="en-US" b="1" dirty="0"/>
              <a:t>King</a:t>
            </a:r>
            <a:br>
              <a:rPr lang="en-US" b="1" dirty="0"/>
            </a:br>
            <a:r>
              <a:rPr lang="en-US" b="1" dirty="0"/>
              <a:t>at his birth!</a:t>
            </a:r>
            <a:endParaRPr lang="en-NZ" dirty="0"/>
          </a:p>
        </p:txBody>
      </p:sp>
    </p:spTree>
    <p:extLst>
      <p:ext uri="{BB962C8B-B14F-4D97-AF65-F5344CB8AC3E}">
        <p14:creationId xmlns:p14="http://schemas.microsoft.com/office/powerpoint/2010/main" val="27668464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41353" y="-1"/>
            <a:ext cx="12509641" cy="6466748"/>
          </a:xfrm>
          <a:prstGeom prst="rect">
            <a:avLst/>
          </a:prstGeom>
        </p:spPr>
      </p:pic>
    </p:spTree>
    <p:extLst>
      <p:ext uri="{BB962C8B-B14F-4D97-AF65-F5344CB8AC3E}">
        <p14:creationId xmlns:p14="http://schemas.microsoft.com/office/powerpoint/2010/main" val="2507478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6260" y="295285"/>
            <a:ext cx="8682555" cy="3986351"/>
          </a:xfrm>
        </p:spPr>
        <p:txBody>
          <a:bodyPr anchor="t"/>
          <a:lstStyle/>
          <a:p>
            <a:endParaRPr lang="en-US" dirty="0"/>
          </a:p>
        </p:txBody>
      </p:sp>
      <p:pic>
        <p:nvPicPr>
          <p:cNvPr id="3" name="Picture 2"/>
          <p:cNvPicPr>
            <a:picLocks noChangeAspect="1"/>
          </p:cNvPicPr>
          <p:nvPr/>
        </p:nvPicPr>
        <p:blipFill>
          <a:blip r:embed="rId2"/>
          <a:stretch>
            <a:fillRect/>
          </a:stretch>
        </p:blipFill>
        <p:spPr>
          <a:xfrm>
            <a:off x="127000" y="0"/>
            <a:ext cx="8880863" cy="6858000"/>
          </a:xfrm>
          <a:prstGeom prst="rect">
            <a:avLst/>
          </a:prstGeom>
        </p:spPr>
      </p:pic>
    </p:spTree>
    <p:extLst>
      <p:ext uri="{BB962C8B-B14F-4D97-AF65-F5344CB8AC3E}">
        <p14:creationId xmlns:p14="http://schemas.microsoft.com/office/powerpoint/2010/main" val="2765258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713" y="0"/>
            <a:ext cx="9171713" cy="5019849"/>
          </a:xfrm>
          <a:prstGeom prst="rect">
            <a:avLst/>
          </a:prstGeom>
        </p:spPr>
      </p:pic>
      <p:sp>
        <p:nvSpPr>
          <p:cNvPr id="2" name="Title 1"/>
          <p:cNvSpPr>
            <a:spLocks noGrp="1"/>
          </p:cNvSpPr>
          <p:nvPr>
            <p:ph type="ctrTitle"/>
          </p:nvPr>
        </p:nvSpPr>
        <p:spPr>
          <a:xfrm>
            <a:off x="265792" y="236229"/>
            <a:ext cx="8878208" cy="3189080"/>
          </a:xfrm>
        </p:spPr>
        <p:txBody>
          <a:bodyPr>
            <a:normAutofit/>
          </a:bodyPr>
          <a:lstStyle/>
          <a:p>
            <a:pPr lvl="0"/>
            <a:r>
              <a:rPr lang="en-NZ" dirty="0" smtClean="0"/>
              <a:t>Come </a:t>
            </a:r>
            <a:r>
              <a:rPr lang="en-NZ" dirty="0"/>
              <a:t>and worship, </a:t>
            </a:r>
            <a:r>
              <a:rPr lang="en-NZ" dirty="0" smtClean="0"/>
              <a:t/>
            </a:r>
            <a:br>
              <a:rPr lang="en-NZ" dirty="0" smtClean="0"/>
            </a:br>
            <a:r>
              <a:rPr lang="en-NZ" dirty="0" smtClean="0"/>
              <a:t>come </a:t>
            </a:r>
            <a:r>
              <a:rPr lang="en-NZ" dirty="0"/>
              <a:t>and </a:t>
            </a:r>
            <a:r>
              <a:rPr lang="en-NZ" dirty="0" smtClean="0"/>
              <a:t>worship!</a:t>
            </a:r>
            <a:br>
              <a:rPr lang="en-NZ" dirty="0" smtClean="0"/>
            </a:br>
            <a:r>
              <a:rPr lang="en-NZ" dirty="0" smtClean="0"/>
              <a:t>Worship </a:t>
            </a:r>
            <a:r>
              <a:rPr lang="en-NZ" dirty="0"/>
              <a:t>Christ, the newborn King.</a:t>
            </a:r>
            <a:br>
              <a:rPr lang="en-NZ" dirty="0"/>
            </a:br>
            <a:endParaRPr lang="en-US" dirty="0"/>
          </a:p>
        </p:txBody>
      </p:sp>
    </p:spTree>
    <p:extLst>
      <p:ext uri="{BB962C8B-B14F-4D97-AF65-F5344CB8AC3E}">
        <p14:creationId xmlns:p14="http://schemas.microsoft.com/office/powerpoint/2010/main" val="3029542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6" name="Picture 5"/>
          <p:cNvPicPr>
            <a:picLocks noChangeAspect="1"/>
          </p:cNvPicPr>
          <p:nvPr/>
        </p:nvPicPr>
        <p:blipFill rotWithShape="1">
          <a:blip r:embed="rId2"/>
          <a:srcRect b="17778"/>
          <a:stretch/>
        </p:blipFill>
        <p:spPr>
          <a:xfrm>
            <a:off x="0" y="0"/>
            <a:ext cx="9144000" cy="5638800"/>
          </a:xfrm>
          <a:prstGeom prst="rect">
            <a:avLst/>
          </a:prstGeom>
        </p:spPr>
      </p:pic>
    </p:spTree>
    <p:extLst>
      <p:ext uri="{BB962C8B-B14F-4D97-AF65-F5344CB8AC3E}">
        <p14:creationId xmlns:p14="http://schemas.microsoft.com/office/powerpoint/2010/main" val="2187776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96875"/>
            <a:ext cx="7772400" cy="1470025"/>
          </a:xfrm>
        </p:spPr>
        <p:txBody>
          <a:bodyPr/>
          <a:lstStyle/>
          <a:p>
            <a:endParaRPr lang="en-US"/>
          </a:p>
        </p:txBody>
      </p:sp>
      <p:pic>
        <p:nvPicPr>
          <p:cNvPr id="6" name="Picture 5"/>
          <p:cNvPicPr>
            <a:picLocks noChangeAspect="1"/>
          </p:cNvPicPr>
          <p:nvPr/>
        </p:nvPicPr>
        <p:blipFill>
          <a:blip r:embed="rId2"/>
          <a:stretch>
            <a:fillRect/>
          </a:stretch>
        </p:blipFill>
        <p:spPr>
          <a:xfrm>
            <a:off x="-122890" y="-197947"/>
            <a:ext cx="9266890" cy="6177927"/>
          </a:xfrm>
          <a:prstGeom prst="rect">
            <a:avLst/>
          </a:prstGeom>
        </p:spPr>
      </p:pic>
    </p:spTree>
    <p:extLst>
      <p:ext uri="{BB962C8B-B14F-4D97-AF65-F5344CB8AC3E}">
        <p14:creationId xmlns:p14="http://schemas.microsoft.com/office/powerpoint/2010/main" val="1710347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41353" y="-1"/>
            <a:ext cx="12509641" cy="6466748"/>
          </a:xfrm>
          <a:prstGeom prst="rect">
            <a:avLst/>
          </a:prstGeom>
        </p:spPr>
      </p:pic>
      <p:sp>
        <p:nvSpPr>
          <p:cNvPr id="2" name="Title 1"/>
          <p:cNvSpPr>
            <a:spLocks noGrp="1"/>
          </p:cNvSpPr>
          <p:nvPr>
            <p:ph type="ctrTitle"/>
          </p:nvPr>
        </p:nvSpPr>
        <p:spPr>
          <a:xfrm>
            <a:off x="236260" y="295285"/>
            <a:ext cx="8682555" cy="3986351"/>
          </a:xfrm>
        </p:spPr>
        <p:txBody>
          <a:bodyPr anchor="t">
            <a:normAutofit fontScale="90000"/>
          </a:bodyPr>
          <a:lstStyle/>
          <a:p>
            <a:pPr hangingPunct="0"/>
            <a:r>
              <a:rPr lang="en-US" dirty="0" smtClean="0"/>
              <a:t>We </a:t>
            </a:r>
            <a:r>
              <a:rPr lang="en-US" dirty="0"/>
              <a:t>three kings of Orient are;</a:t>
            </a:r>
            <a:r>
              <a:rPr lang="en-NZ" dirty="0"/>
              <a:t/>
            </a:r>
            <a:br>
              <a:rPr lang="en-NZ" dirty="0"/>
            </a:br>
            <a:r>
              <a:rPr lang="en-US" dirty="0"/>
              <a:t>bearing gifts we traverse afar,</a:t>
            </a:r>
            <a:r>
              <a:rPr lang="en-NZ" dirty="0"/>
              <a:t/>
            </a:r>
            <a:br>
              <a:rPr lang="en-NZ" dirty="0"/>
            </a:br>
            <a:r>
              <a:rPr lang="en-US" dirty="0"/>
              <a:t>field and fountain, moor and mountain,</a:t>
            </a:r>
            <a:r>
              <a:rPr lang="en-NZ" dirty="0"/>
              <a:t/>
            </a:r>
            <a:br>
              <a:rPr lang="en-NZ" dirty="0"/>
            </a:br>
            <a:r>
              <a:rPr lang="en-US" dirty="0"/>
              <a:t>following yonder star.</a:t>
            </a:r>
            <a:r>
              <a:rPr lang="en-NZ" dirty="0"/>
              <a:t/>
            </a:r>
            <a:br>
              <a:rPr lang="en-NZ" dirty="0"/>
            </a:br>
            <a:endParaRPr lang="en-US" dirty="0"/>
          </a:p>
        </p:txBody>
      </p:sp>
    </p:spTree>
    <p:extLst>
      <p:ext uri="{BB962C8B-B14F-4D97-AF65-F5344CB8AC3E}">
        <p14:creationId xmlns:p14="http://schemas.microsoft.com/office/powerpoint/2010/main" val="4148225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41353" y="-1"/>
            <a:ext cx="12509641" cy="6466748"/>
          </a:xfrm>
          <a:prstGeom prst="rect">
            <a:avLst/>
          </a:prstGeom>
        </p:spPr>
      </p:pic>
      <p:sp>
        <p:nvSpPr>
          <p:cNvPr id="2" name="Title 1"/>
          <p:cNvSpPr>
            <a:spLocks noGrp="1"/>
          </p:cNvSpPr>
          <p:nvPr>
            <p:ph type="ctrTitle"/>
          </p:nvPr>
        </p:nvSpPr>
        <p:spPr>
          <a:xfrm>
            <a:off x="236260" y="295285"/>
            <a:ext cx="8682555" cy="3986351"/>
          </a:xfrm>
        </p:spPr>
        <p:txBody>
          <a:bodyPr anchor="t">
            <a:normAutofit/>
          </a:bodyPr>
          <a:lstStyle/>
          <a:p>
            <a:pPr hangingPunct="0"/>
            <a:r>
              <a:rPr lang="en-US" b="1" dirty="0"/>
              <a:t>O … star of wonder, star of night,</a:t>
            </a:r>
            <a:r>
              <a:rPr lang="en-NZ" dirty="0"/>
              <a:t/>
            </a:r>
            <a:br>
              <a:rPr lang="en-NZ" dirty="0"/>
            </a:br>
            <a:r>
              <a:rPr lang="en-US" b="1" dirty="0"/>
              <a:t>star with royal beauty bright,</a:t>
            </a:r>
            <a:r>
              <a:rPr lang="en-NZ" dirty="0"/>
              <a:t/>
            </a:r>
            <a:br>
              <a:rPr lang="en-NZ" dirty="0"/>
            </a:br>
            <a:r>
              <a:rPr lang="en-US" b="1" dirty="0"/>
              <a:t>westward leading, still proceeding,</a:t>
            </a:r>
            <a:r>
              <a:rPr lang="en-NZ" dirty="0"/>
              <a:t/>
            </a:r>
            <a:br>
              <a:rPr lang="en-NZ" dirty="0"/>
            </a:br>
            <a:r>
              <a:rPr lang="en-US" b="1" dirty="0"/>
              <a:t>guide us to thy perfect </a:t>
            </a:r>
            <a:r>
              <a:rPr lang="en-US" b="1" dirty="0" smtClean="0"/>
              <a:t>light</a:t>
            </a:r>
            <a:endParaRPr lang="en-NZ" dirty="0"/>
          </a:p>
        </p:txBody>
      </p:sp>
    </p:spTree>
    <p:extLst>
      <p:ext uri="{BB962C8B-B14F-4D97-AF65-F5344CB8AC3E}">
        <p14:creationId xmlns:p14="http://schemas.microsoft.com/office/powerpoint/2010/main" val="2801183180"/>
      </p:ext>
    </p:extLst>
  </p:cSld>
  <p:clrMapOvr>
    <a:masterClrMapping/>
  </p:clrMapOvr>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112</TotalTime>
  <Words>218</Words>
  <Application>Microsoft Macintosh PowerPoint</Application>
  <PresentationFormat>On-screen Show (4:3)</PresentationFormat>
  <Paragraphs>33</Paragraphs>
  <Slides>48</Slides>
  <Notes>0</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 Black </vt:lpstr>
      <vt:lpstr>The Angels’ Big Entrance</vt:lpstr>
      <vt:lpstr>PowerPoint Presentation</vt:lpstr>
      <vt:lpstr>               You have             GOD -  </vt:lpstr>
      <vt:lpstr>Angels from the realms of glory, Wing your flight o’er all the earth. Ye who sang creation’s story Now proclaim Messiah’s birth! </vt:lpstr>
      <vt:lpstr>Come and worship,  come and worship! Worship Christ, the newborn King. </vt:lpstr>
      <vt:lpstr>PowerPoint Presentation</vt:lpstr>
      <vt:lpstr>PowerPoint Presentation</vt:lpstr>
      <vt:lpstr>We three kings of Orient are; bearing gifts we traverse afar, field and fountain, moor and mountain, following yonder star. </vt:lpstr>
      <vt:lpstr>O … star of wonder, star of night, star with royal beauty bright, westward leading, still proceeding, guide us to thy perfect light</vt:lpstr>
      <vt:lpstr>Glorious now, behold Him arise,  King, and God, and sacrifice! Heaven sings ‘Alleluia’, ‘Alleluia’ the earth replies</vt:lpstr>
      <vt:lpstr>O … star of wonder, star of night, star with royal beauty bright, westward leading, still proceeding, guide us to thy perfect light</vt:lpstr>
      <vt:lpstr>PowerPoint Presentation</vt:lpstr>
      <vt:lpstr>PowerPoint Presentation</vt:lpstr>
      <vt:lpstr>And did you see Him little star, long, long ago? and was it you, I wonder, shone on manger low? And did you see the shepherd men, when angels sang? ‘Peace on the earth, goodwill to all,’ the message rang.</vt:lpstr>
      <vt:lpstr>And did you guide the three wise kings with shining light? and bring them to the holy Child on that great night? And will you still shine down on earth, though from afar, and lead us back to Bethlehem, O little star? </vt:lpstr>
      <vt:lpstr>PowerPoint Presentation</vt:lpstr>
      <vt:lpstr>PowerPoint Presentation</vt:lpstr>
      <vt:lpstr>PowerPoint Presentation</vt:lpstr>
      <vt:lpstr>PowerPoint Presentation</vt:lpstr>
      <vt:lpstr>Away in a manger, no crib for a bed, The little Lord Jesus  laid down his sweet head. The stars in the bright sky  looked down where he lay,  The little Lord Jesus  asleep on the hay. </vt:lpstr>
      <vt:lpstr>The cattle are lowing, the baby awakes, But little Lord Jesus no crying he makes. I love thee, Lord Jesus!  Look down from the sky, And stay by my side  until morning is nigh. </vt:lpstr>
      <vt:lpstr>Be near me, Lord Jesus; I ask thee to stay Close by me forever, and love me, I pray. Bless all the dear children  in thy tender care, And fit us for heaven  to live with thee there.</vt:lpstr>
      <vt:lpstr>               You have             GOD -  </vt:lpstr>
      <vt:lpstr>The first Noel the angel did say  Was to certain poor shepherds  in fields where they lay:  In fields where they lay  a keeping their sheep  on a cold winter's night  that was so deep. </vt:lpstr>
      <vt:lpstr>Noel Noel  Noel Noel  Born is the King of Israel!  </vt:lpstr>
      <vt:lpstr>               You have             GOD -  </vt:lpstr>
      <vt:lpstr>The first Noel the angel did say  Was to certain poor shepherds  in fields where they lay:  In fields where they lay  a keeping their sheep  on a cold winter's night  that was so deep. </vt:lpstr>
      <vt:lpstr>Noel Noel  Noel Noel  Born is the King of Israel!   </vt:lpstr>
      <vt:lpstr>PowerPoint Presentation</vt:lpstr>
      <vt:lpstr>PowerPoint Presentation</vt:lpstr>
      <vt:lpstr>PowerPoint Presentation</vt:lpstr>
      <vt:lpstr>While shepherds watched  their flocks by night,   all seated on the ground;   the angel of the Lord came down,   and glory shone around. </vt:lpstr>
      <vt:lpstr>"Fear not!" said he,  for mighty dread   had seized their troubled mind.   "Glad tidings of great joy I bring   to all of humankind </vt:lpstr>
      <vt:lpstr>"To you, in David's town,  this day   is born of David's line   a Savior, who is Christ the Lord,   and this shall be the sign </vt:lpstr>
      <vt:lpstr>"The heavenly babe  you there shall find   to human view displayed,   all meanly wrapped in swathing bands,   and in a manger laid.” </vt:lpstr>
      <vt:lpstr>Thus spake the seraph  and forthwith   appeared a shining throng   of angels praising God, who thus  addressed their joyful song: </vt:lpstr>
      <vt:lpstr>"All glory be to God on high,   and to the earth be peace;   good will henceforth from  heaven to men   begin and never cease.”</vt:lpstr>
      <vt:lpstr>PowerPoint Presentation</vt:lpstr>
      <vt:lpstr>The stars danced, the angels sang the night God came to earth. The whole vault of heaven rang to celebrate his birth. </vt:lpstr>
      <vt:lpstr>We will dance, we will sing, we will praise our heavenly King at his birth!</vt:lpstr>
      <vt:lpstr>Mary, his mother smiled to see her babe new born. Shepherds came hurrying, left their flocks forlorn. </vt:lpstr>
      <vt:lpstr>We will dance, we will sing, we will praise our heavenly King at his birth!</vt:lpstr>
      <vt:lpstr>Wise men who saw his star, knew their Lord was here, came with their offerings, incense, gold and myrrh. </vt:lpstr>
      <vt:lpstr>We will dance, we will sing, we will praise our heavenly King at his birth!</vt:lpstr>
      <vt:lpstr>We too will give to him gifts of love and praise. Dance for him, sing for him, rejoice in him always. </vt:lpstr>
      <vt:lpstr>We will dance, we will sing, we will praise our heavenly King at his birth!</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Angels’ Big Entrance</dc:title>
  <dc:creator>Alter Ego</dc:creator>
  <cp:lastModifiedBy>Alter Ego</cp:lastModifiedBy>
  <cp:revision>14</cp:revision>
  <dcterms:created xsi:type="dcterms:W3CDTF">2017-11-19T17:23:55Z</dcterms:created>
  <dcterms:modified xsi:type="dcterms:W3CDTF">2017-11-19T19:56:10Z</dcterms:modified>
</cp:coreProperties>
</file>