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9" r:id="rId3"/>
    <p:sldId id="270" r:id="rId4"/>
    <p:sldId id="261" r:id="rId5"/>
    <p:sldId id="262" r:id="rId6"/>
    <p:sldId id="267" r:id="rId7"/>
    <p:sldId id="268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8"/>
  </p:normalViewPr>
  <p:slideViewPr>
    <p:cSldViewPr snapToGrid="0">
      <p:cViewPr varScale="1">
        <p:scale>
          <a:sx n="107" d="100"/>
          <a:sy n="107" d="100"/>
        </p:scale>
        <p:origin x="736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3C49B-D5FE-2484-91AF-9921602191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DACC49-A66B-7F02-17BB-20A19CC42A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D2C292-D950-3A96-9343-F8E61E994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E7D91-D8FC-174B-839B-148695C2AD22}" type="datetimeFigureOut">
              <a:rPr lang="en-AU" smtClean="0"/>
              <a:t>27/12/2023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DC1992-09B6-334B-A29F-A6D26F3AC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A217E2-378E-49F2-F143-BFFC46A63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3CED9-A3F1-4A49-BEEC-C815C56D0DE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90941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87692-7B15-BEB4-AB6B-7F7537C45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C901EE-EB5C-95E3-D2E9-D144D52D01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F568D5-94FD-2212-17AA-58B538023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E7D91-D8FC-174B-839B-148695C2AD22}" type="datetimeFigureOut">
              <a:rPr lang="en-AU" smtClean="0"/>
              <a:t>27/12/2023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BCEC06-4DA4-D5A1-B8A9-D484AC0C0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5999CD-F2F2-6D90-8EF7-E7ABB3419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3CED9-A3F1-4A49-BEEC-C815C56D0DE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19261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855465-DDEF-C1EA-7562-EFD65379BA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F61952-6657-A5D5-62FA-DEA8B20A01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7AFCA0-BC71-AC53-AA0A-2980AC704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E7D91-D8FC-174B-839B-148695C2AD22}" type="datetimeFigureOut">
              <a:rPr lang="en-AU" smtClean="0"/>
              <a:t>27/12/2023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56F478-2F1B-B186-FAF3-8C26E51D2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199B65-7D6B-FEB7-AAC6-2A05D1E77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3CED9-A3F1-4A49-BEEC-C815C56D0DE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9090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C01F6-671E-0CA8-EFE6-FB146A32D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A90AEE-28A0-9E5E-5E1E-DB659DDFB5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781DDD-261D-5BC4-E9FB-A0046CB2F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E7D91-D8FC-174B-839B-148695C2AD22}" type="datetimeFigureOut">
              <a:rPr lang="en-AU" smtClean="0"/>
              <a:t>27/12/2023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CE878D-7989-1922-1486-7DFAE232E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7AC4E7-CBCA-5910-29C5-19732F12E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3CED9-A3F1-4A49-BEEC-C815C56D0DE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32778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DB8DD-D785-5F19-B975-6648A6ECF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C81A78-F67D-B713-6B52-062893CDF7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AEB229-BE23-1963-D82C-D5F39AE75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E7D91-D8FC-174B-839B-148695C2AD22}" type="datetimeFigureOut">
              <a:rPr lang="en-AU" smtClean="0"/>
              <a:t>27/12/2023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8BEA85-E60B-7543-C3C5-8639707E6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CAF6FB-0F47-FA45-5349-EBCF035EF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3CED9-A3F1-4A49-BEEC-C815C56D0DE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0572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7BF14-E818-725D-5A89-715703EF3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2C92AD-2849-0AEC-4E61-7C63485376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A90F26-2418-FA75-E874-BF548C24B0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4F0E39-8197-72BA-2234-452FF3717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E7D91-D8FC-174B-839B-148695C2AD22}" type="datetimeFigureOut">
              <a:rPr lang="en-AU" smtClean="0"/>
              <a:t>27/12/2023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ADB9E8-D9CE-1E79-3219-4E631B3E1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9C55C4-90D0-6BD4-276F-1F2463663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3CED9-A3F1-4A49-BEEC-C815C56D0DE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13893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BFAE0-234F-3ED6-5A62-041BF5345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ECBC2B-1C1D-5F6D-0F38-7F2CC02693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E6006A-AC99-7358-AE58-14DF131248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5C8D96-627B-4439-C55D-60DEB7D250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E57B7D-1E73-210F-F96B-10ED67BC88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D5557D-FC56-4FB1-D3EC-63DFC67B6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E7D91-D8FC-174B-839B-148695C2AD22}" type="datetimeFigureOut">
              <a:rPr lang="en-AU" smtClean="0"/>
              <a:t>27/12/2023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82BF928-C065-470D-760E-AB533558B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F7D55A6-73C8-1546-6FC7-236C1DBC1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3CED9-A3F1-4A49-BEEC-C815C56D0DE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54997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0E341-C08F-19C0-E6EE-403A75B31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269B5C-63D9-2E05-93C4-22A001A84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E7D91-D8FC-174B-839B-148695C2AD22}" type="datetimeFigureOut">
              <a:rPr lang="en-AU" smtClean="0"/>
              <a:t>27/12/2023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2BCBF7-0AF5-EE4F-A3E6-AEB30FF59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816784-2552-64CB-6416-91D58ED69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3CED9-A3F1-4A49-BEEC-C815C56D0DE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26249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BF3196-2DCB-4828-3706-8CBBBD284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E7D91-D8FC-174B-839B-148695C2AD22}" type="datetimeFigureOut">
              <a:rPr lang="en-AU" smtClean="0"/>
              <a:t>27/12/2023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25EE10-8BCA-1EBC-7B55-5042FF078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355BF6-EEDC-1407-6161-B8A3D4C6B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3CED9-A3F1-4A49-BEEC-C815C56D0DE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20001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A8513-FB53-53C0-1513-21C1D126B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B57BEB-F026-438C-C3D4-C4D421B63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D4C742-A3E3-E773-9331-E4A737ECF0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5ECC25-D704-2DDA-5F7D-EE21AE1DF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E7D91-D8FC-174B-839B-148695C2AD22}" type="datetimeFigureOut">
              <a:rPr lang="en-AU" smtClean="0"/>
              <a:t>27/12/2023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D938A9-F3AE-2135-BE99-707D2764B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7999C7-8C8B-CFCC-E65E-49D162D9D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3CED9-A3F1-4A49-BEEC-C815C56D0DE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12583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461AB-A11F-E2A6-A56C-B27DB2E59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FC2B1B-ADE0-AC21-B739-4A48F3CDC6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DA5197-9B4A-FD16-CC57-5967E7C839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CC8640-D5C7-7943-32D0-193E86C9B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E7D91-D8FC-174B-839B-148695C2AD22}" type="datetimeFigureOut">
              <a:rPr lang="en-AU" smtClean="0"/>
              <a:t>27/12/2023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284E3D-6BC3-D70B-452A-B359ED6BC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3DD12A-B495-E0D1-8D46-5F362E06F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3CED9-A3F1-4A49-BEEC-C815C56D0DE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85352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A5B386-CB87-EF05-BDE2-F322656C2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7A25CF-3D21-3C52-3993-87BB56B81D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E2F72D-F8C0-5253-4E5E-7196A9E1E0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5E7D91-D8FC-174B-839B-148695C2AD22}" type="datetimeFigureOut">
              <a:rPr lang="en-AU" smtClean="0"/>
              <a:t>27/12/2023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B80253-5B59-D578-3C1D-0AA2EFB82B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722723-AA0F-04AB-69D4-FD7020A993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3CED9-A3F1-4A49-BEEC-C815C56D0DE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28968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6E755-0B56-4789-FA6B-FDDE623F8D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15D284-CDF2-A625-C50E-F6B380D616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Picture 4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EBFBB431-0288-3F8B-7342-24961B7888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9" y="285750"/>
            <a:ext cx="11757821" cy="61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163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6E755-0B56-4789-FA6B-FDDE623F8D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7175" y="342900"/>
            <a:ext cx="11730038" cy="2557463"/>
          </a:xfrm>
        </p:spPr>
        <p:txBody>
          <a:bodyPr>
            <a:noAutofit/>
          </a:bodyPr>
          <a:lstStyle/>
          <a:p>
            <a:r>
              <a:rPr lang="en-NZ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far away is </a:t>
            </a:r>
            <a:r>
              <a:rPr lang="en-NZ" sz="4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Matariki</a:t>
            </a:r>
            <a:r>
              <a:rPr lang="en-NZ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br>
              <a:rPr lang="en-NZ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NZ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NZ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NZ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NZ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440 light years</a:t>
            </a:r>
            <a:br>
              <a:rPr lang="en-NZ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NZ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NZ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NZ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NZ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is the official </a:t>
            </a:r>
            <a:r>
              <a:rPr lang="en-NZ" sz="4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Matariki</a:t>
            </a:r>
            <a:r>
              <a:rPr lang="en-NZ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greeting?</a:t>
            </a:r>
            <a:br>
              <a:rPr lang="en-NZ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NZ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NZ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NZ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NZ" sz="4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Mānawatia</a:t>
            </a:r>
            <a:r>
              <a:rPr lang="en-NZ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NZ" sz="4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Matariki</a:t>
            </a:r>
            <a:br>
              <a:rPr lang="en-NZ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NZ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NZ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NZ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NZ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are some other names for the </a:t>
            </a:r>
            <a:r>
              <a:rPr lang="en-NZ" sz="4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Matariki</a:t>
            </a:r>
            <a:r>
              <a:rPr lang="en-NZ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star cluster?</a:t>
            </a:r>
            <a:br>
              <a:rPr lang="en-NZ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NZ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NZ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NZ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NZ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Subaru (Japan)</a:t>
            </a:r>
            <a:br>
              <a:rPr lang="en-NZ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NZ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NZ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Pleiades (Greek)</a:t>
            </a:r>
            <a:br>
              <a:rPr lang="en-NZ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NZ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NZ" sz="4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Makaliʻi</a:t>
            </a:r>
            <a:r>
              <a:rPr lang="en-NZ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(Hawaii)</a:t>
            </a:r>
            <a:br>
              <a:rPr lang="en-NZ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NZ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NZ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NZ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NZ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NZ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NZ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many times is </a:t>
            </a:r>
            <a:r>
              <a:rPr lang="en-NZ" sz="4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Matariki</a:t>
            </a:r>
            <a:r>
              <a:rPr lang="en-NZ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mentioned in the Bible?</a:t>
            </a:r>
            <a:br>
              <a:rPr lang="en-NZ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NZ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NZ" sz="4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15D284-CDF2-A625-C50E-F6B380D616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50194" y="4616451"/>
            <a:ext cx="9144000" cy="1655762"/>
          </a:xfrm>
        </p:spPr>
        <p:txBody>
          <a:bodyPr/>
          <a:lstStyle/>
          <a:p>
            <a:endParaRPr lang="en-AU" dirty="0"/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784042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6E755-0B56-4789-FA6B-FDDE623F8D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981" y="1399804"/>
            <a:ext cx="11730038" cy="2557463"/>
          </a:xfrm>
        </p:spPr>
        <p:txBody>
          <a:bodyPr>
            <a:noAutofit/>
          </a:bodyPr>
          <a:lstStyle/>
          <a:p>
            <a:r>
              <a:rPr lang="en-NZ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far away is </a:t>
            </a:r>
            <a:r>
              <a:rPr lang="en-NZ" sz="4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Matariki</a:t>
            </a:r>
            <a:r>
              <a:rPr lang="en-NZ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br>
              <a:rPr lang="en-NZ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NZ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NZ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NZ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NZ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440 light years</a:t>
            </a:r>
            <a:br>
              <a:rPr lang="en-NZ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NZ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NZ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NZ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NZ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is the official </a:t>
            </a:r>
            <a:r>
              <a:rPr lang="en-NZ" sz="4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Matariki</a:t>
            </a:r>
            <a:r>
              <a:rPr lang="en-NZ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greeting?</a:t>
            </a:r>
            <a:br>
              <a:rPr lang="en-NZ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NZ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NZ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NZ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NZ" sz="4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Mānawatia</a:t>
            </a:r>
            <a:r>
              <a:rPr lang="en-NZ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NZ" sz="4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Matariki</a:t>
            </a:r>
            <a:br>
              <a:rPr lang="en-NZ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NZ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NZ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NZ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NZ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are some other names for the </a:t>
            </a:r>
            <a:r>
              <a:rPr lang="en-NZ" sz="4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Matariki</a:t>
            </a:r>
            <a:r>
              <a:rPr lang="en-NZ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star cluster?</a:t>
            </a:r>
            <a:br>
              <a:rPr lang="en-NZ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NZ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NZ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NZ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NZ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Subaru (Japan)</a:t>
            </a:r>
            <a:br>
              <a:rPr lang="en-NZ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NZ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NZ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Pleiades (Greek)</a:t>
            </a:r>
            <a:br>
              <a:rPr lang="en-NZ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NZ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NZ" sz="4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Makaliʻi</a:t>
            </a:r>
            <a:r>
              <a:rPr lang="en-NZ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(Hawaii)</a:t>
            </a:r>
            <a:br>
              <a:rPr lang="en-NZ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NZ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NZ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NZ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NZ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NZ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NZ" sz="40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NZ" sz="40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Three  … </a:t>
            </a:r>
            <a:br>
              <a:rPr lang="en-NZ" sz="40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NZ" sz="40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NZ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NZ" sz="40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wice </a:t>
            </a:r>
            <a:r>
              <a:rPr lang="en-NZ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Job: 9:9 and 38:31</a:t>
            </a:r>
            <a:br>
              <a:rPr lang="en-NZ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NZ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NZ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once in Amos 5:8</a:t>
            </a:r>
            <a:br>
              <a:rPr lang="en-NZ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NZ" sz="4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15D284-CDF2-A625-C50E-F6B380D616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50194" y="4616451"/>
            <a:ext cx="9144000" cy="1655762"/>
          </a:xfrm>
        </p:spPr>
        <p:txBody>
          <a:bodyPr/>
          <a:lstStyle/>
          <a:p>
            <a:endParaRPr lang="en-AU" dirty="0"/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8384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6E755-0B56-4789-FA6B-FDDE623F8D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15D284-CDF2-A625-C50E-F6B380D616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Picture 4" descr="A black sky with stars and white text&#10;&#10;Description automatically generated">
            <a:extLst>
              <a:ext uri="{FF2B5EF4-FFF2-40B4-BE49-F238E27FC236}">
                <a16:creationId xmlns:a16="http://schemas.microsoft.com/office/drawing/2014/main" id="{9EFC4CAF-FF98-EE83-3523-65BA73C605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107" y="353946"/>
            <a:ext cx="12161972" cy="6159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155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6E755-0B56-4789-FA6B-FDDE623F8D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15D284-CDF2-A625-C50E-F6B380D616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85117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6E755-0B56-4789-FA6B-FDDE623F8D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7175" y="1102921"/>
            <a:ext cx="11730038" cy="2557463"/>
          </a:xfrm>
        </p:spPr>
        <p:txBody>
          <a:bodyPr>
            <a:noAutofit/>
          </a:bodyPr>
          <a:lstStyle/>
          <a:p>
            <a:br>
              <a:rPr lang="en-NZ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NZ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NZ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NZ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NZ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is the official </a:t>
            </a:r>
            <a:r>
              <a:rPr lang="en-NZ" sz="4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Matariki</a:t>
            </a:r>
            <a:r>
              <a:rPr lang="en-NZ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greeting?</a:t>
            </a:r>
            <a:br>
              <a:rPr lang="en-NZ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NZ" sz="4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15D284-CDF2-A625-C50E-F6B380D616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50194" y="4616451"/>
            <a:ext cx="9144000" cy="1655762"/>
          </a:xfrm>
        </p:spPr>
        <p:txBody>
          <a:bodyPr/>
          <a:lstStyle/>
          <a:p>
            <a:endParaRPr lang="en-AU" dirty="0"/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90315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6E755-0B56-4789-FA6B-FDDE623F8D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7175" y="1601684"/>
            <a:ext cx="11730038" cy="2557463"/>
          </a:xfrm>
        </p:spPr>
        <p:txBody>
          <a:bodyPr>
            <a:noAutofit/>
          </a:bodyPr>
          <a:lstStyle/>
          <a:p>
            <a:br>
              <a:rPr lang="en-NZ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NZ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NZ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NZ" sz="4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Mānawatia</a:t>
            </a:r>
            <a:r>
              <a:rPr lang="en-NZ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NZ" sz="4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Matariki</a:t>
            </a:r>
            <a:br>
              <a:rPr lang="en-NZ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NZ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NZ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NZ" sz="4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15D284-CDF2-A625-C50E-F6B380D616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50194" y="4616451"/>
            <a:ext cx="9144000" cy="1655762"/>
          </a:xfrm>
        </p:spPr>
        <p:txBody>
          <a:bodyPr/>
          <a:lstStyle/>
          <a:p>
            <a:endParaRPr lang="en-AU" dirty="0"/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9121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6E755-0B56-4789-FA6B-FDDE623F8D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7175" y="1162297"/>
            <a:ext cx="11730038" cy="2557463"/>
          </a:xfrm>
        </p:spPr>
        <p:txBody>
          <a:bodyPr>
            <a:noAutofit/>
          </a:bodyPr>
          <a:lstStyle/>
          <a:p>
            <a:r>
              <a:rPr lang="en-NZ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far away are the </a:t>
            </a:r>
            <a:r>
              <a:rPr lang="en-NZ" sz="4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Matariki</a:t>
            </a:r>
            <a:r>
              <a:rPr lang="en-NZ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stars? </a:t>
            </a:r>
            <a:br>
              <a:rPr lang="en-NZ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NZ" sz="4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15D284-CDF2-A625-C50E-F6B380D616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50194" y="4616451"/>
            <a:ext cx="9144000" cy="1655762"/>
          </a:xfrm>
        </p:spPr>
        <p:txBody>
          <a:bodyPr/>
          <a:lstStyle/>
          <a:p>
            <a:endParaRPr lang="en-AU" dirty="0"/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69723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6E755-0B56-4789-FA6B-FDDE623F8D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7175" y="342900"/>
            <a:ext cx="11730038" cy="2557463"/>
          </a:xfrm>
        </p:spPr>
        <p:txBody>
          <a:bodyPr>
            <a:noAutofit/>
          </a:bodyPr>
          <a:lstStyle/>
          <a:p>
            <a:br>
              <a:rPr lang="en-NZ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NZ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NZ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NZ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NZ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440 light years</a:t>
            </a:r>
            <a:br>
              <a:rPr lang="en-NZ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NZ" sz="4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15D284-CDF2-A625-C50E-F6B380D616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50194" y="4616451"/>
            <a:ext cx="9144000" cy="1655762"/>
          </a:xfrm>
        </p:spPr>
        <p:txBody>
          <a:bodyPr/>
          <a:lstStyle/>
          <a:p>
            <a:endParaRPr lang="en-AU" dirty="0"/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18903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6E755-0B56-4789-FA6B-FDDE623F8D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7175" y="342900"/>
            <a:ext cx="11730038" cy="2557463"/>
          </a:xfrm>
        </p:spPr>
        <p:txBody>
          <a:bodyPr>
            <a:noAutofit/>
          </a:bodyPr>
          <a:lstStyle/>
          <a:p>
            <a:r>
              <a:rPr lang="en-NZ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far away is </a:t>
            </a:r>
            <a:r>
              <a:rPr lang="en-NZ" sz="4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Matariki</a:t>
            </a:r>
            <a:r>
              <a:rPr lang="en-NZ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br>
              <a:rPr lang="en-NZ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NZ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NZ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NZ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NZ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440 light years</a:t>
            </a:r>
            <a:br>
              <a:rPr lang="en-NZ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NZ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NZ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NZ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NZ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is the official </a:t>
            </a:r>
            <a:r>
              <a:rPr lang="en-NZ" sz="4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Matariki</a:t>
            </a:r>
            <a:r>
              <a:rPr lang="en-NZ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greeting?</a:t>
            </a:r>
            <a:br>
              <a:rPr lang="en-NZ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NZ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NZ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NZ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NZ" sz="4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Mānawatia</a:t>
            </a:r>
            <a:r>
              <a:rPr lang="en-NZ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NZ" sz="4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Matariki</a:t>
            </a:r>
            <a:br>
              <a:rPr lang="en-NZ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NZ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NZ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NZ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NZ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are some other names </a:t>
            </a:r>
            <a:br>
              <a:rPr lang="en-NZ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NZ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the </a:t>
            </a:r>
            <a:r>
              <a:rPr lang="en-NZ" sz="4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Matariki</a:t>
            </a:r>
            <a:r>
              <a:rPr lang="en-NZ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star cluster?</a:t>
            </a:r>
            <a:br>
              <a:rPr lang="en-NZ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NZ" sz="4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15D284-CDF2-A625-C50E-F6B380D616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50194" y="4616451"/>
            <a:ext cx="9144000" cy="1655762"/>
          </a:xfrm>
        </p:spPr>
        <p:txBody>
          <a:bodyPr/>
          <a:lstStyle/>
          <a:p>
            <a:endParaRPr lang="en-AU" dirty="0"/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15566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6E755-0B56-4789-FA6B-FDDE623F8D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981" y="1557337"/>
            <a:ext cx="11730038" cy="2557463"/>
          </a:xfrm>
        </p:spPr>
        <p:txBody>
          <a:bodyPr>
            <a:noAutofit/>
          </a:bodyPr>
          <a:lstStyle/>
          <a:p>
            <a:r>
              <a:rPr lang="en-NZ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far away is </a:t>
            </a:r>
            <a:r>
              <a:rPr lang="en-NZ" sz="4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Matariki</a:t>
            </a:r>
            <a:r>
              <a:rPr lang="en-NZ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br>
              <a:rPr lang="en-NZ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NZ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NZ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NZ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NZ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440 light years</a:t>
            </a:r>
            <a:br>
              <a:rPr lang="en-NZ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NZ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NZ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NZ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NZ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is the official </a:t>
            </a:r>
            <a:r>
              <a:rPr lang="en-NZ" sz="4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Matariki</a:t>
            </a:r>
            <a:r>
              <a:rPr lang="en-NZ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greeting?</a:t>
            </a:r>
            <a:br>
              <a:rPr lang="en-NZ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NZ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NZ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NZ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NZ" sz="4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Mānawatia</a:t>
            </a:r>
            <a:r>
              <a:rPr lang="en-NZ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NZ" sz="4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Matariki</a:t>
            </a:r>
            <a:br>
              <a:rPr lang="en-NZ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NZ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NZ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NZ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NZ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are some other names for the </a:t>
            </a:r>
            <a:r>
              <a:rPr lang="en-NZ" sz="4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Matariki</a:t>
            </a:r>
            <a:r>
              <a:rPr lang="en-NZ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star cluster?</a:t>
            </a:r>
            <a:br>
              <a:rPr lang="en-NZ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NZ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NZ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NZ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NZ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Subaru (Japan)</a:t>
            </a:r>
            <a:br>
              <a:rPr lang="en-NZ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NZ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NZ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Pleiades (Greek)</a:t>
            </a:r>
            <a:br>
              <a:rPr lang="en-NZ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NZ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NZ" sz="4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Makaliʻi</a:t>
            </a:r>
            <a:r>
              <a:rPr lang="en-NZ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(Hawaii)</a:t>
            </a:r>
            <a:br>
              <a:rPr lang="en-NZ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NZ" sz="4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15D284-CDF2-A625-C50E-F6B380D616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50194" y="4616451"/>
            <a:ext cx="9144000" cy="1655762"/>
          </a:xfrm>
        </p:spPr>
        <p:txBody>
          <a:bodyPr/>
          <a:lstStyle/>
          <a:p>
            <a:endParaRPr lang="en-AU" dirty="0"/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05962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329</Words>
  <Application>Microsoft Macintosh PowerPoint</Application>
  <PresentationFormat>Widescreen</PresentationFormat>
  <Paragraphs>16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    What is the official Matariki greeting? </vt:lpstr>
      <vt:lpstr>   Mānawatia a Matariki   </vt:lpstr>
      <vt:lpstr>How far away are the Matariki stars?  </vt:lpstr>
      <vt:lpstr>    440 light years </vt:lpstr>
      <vt:lpstr>How far away is Matariki?     440 light years    What is the official Matariki greeting?    Mānawatia a Matariki    What are some other names  for the Matariki star cluster? </vt:lpstr>
      <vt:lpstr>How far away is Matariki?     440 light years    What is the official Matariki greeting?    Mānawatia a Matariki    What are some other names for the Matariki star cluster?    Subaru (Japan)  Pleiades (Greek)  Makaliʻi (Hawaii) </vt:lpstr>
      <vt:lpstr>How far away is Matariki?     440 light years    What is the official Matariki greeting?    Mānawatia a Matariki    What are some other names for the Matariki star cluster?    Subaru (Japan)  Pleiades (Greek)  Makaliʻi (Hawaii)      How many times is Matariki mentioned in the Bible?  </vt:lpstr>
      <vt:lpstr>How far away is Matariki?     440 light years    What is the official Matariki greeting?    Mānawatia a Matariki    What are some other names for the Matariki star cluster?    Subaru (Japan)  Pleiades (Greek)  Makaliʻi (Hawaii)       Three  …   twice in Job: 9:9 and 38:31  and once in Amos 5:8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Silvia Purdie</dc:creator>
  <cp:lastModifiedBy>Silvia Purdie</cp:lastModifiedBy>
  <cp:revision>3</cp:revision>
  <dcterms:created xsi:type="dcterms:W3CDTF">2023-07-15T20:39:03Z</dcterms:created>
  <dcterms:modified xsi:type="dcterms:W3CDTF">2023-12-26T17:56:38Z</dcterms:modified>
</cp:coreProperties>
</file>